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0"/>
  </p:notesMasterIdLst>
  <p:sldIdLst>
    <p:sldId id="256" r:id="rId3"/>
    <p:sldId id="289" r:id="rId4"/>
    <p:sldId id="259" r:id="rId5"/>
    <p:sldId id="293" r:id="rId6"/>
    <p:sldId id="261" r:id="rId7"/>
    <p:sldId id="292" r:id="rId8"/>
    <p:sldId id="263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286" r:id="rId37"/>
    <p:sldId id="291" r:id="rId38"/>
    <p:sldId id="290" r:id="rId39"/>
  </p:sldIdLst>
  <p:sldSz cx="9144000" cy="5143500" type="screen16x9"/>
  <p:notesSz cx="6858000" cy="9144000"/>
  <p:embeddedFontLst>
    <p:embeddedFont>
      <p:font typeface="Fira Sans" panose="020B0604020202020204" charset="0"/>
      <p:regular r:id="rId41"/>
      <p:bold r:id="rId42"/>
      <p:italic r:id="rId43"/>
      <p:boldItalic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  <p:embeddedFont>
      <p:font typeface="ＭＳ Ｐゴシック" panose="020B0600070205080204" pitchFamily="34" charset="-128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Tahoma" panose="020B0604030504040204" pitchFamily="3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714"/>
    <a:srgbClr val="03C8DF"/>
    <a:srgbClr val="81E5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7" autoAdjust="0"/>
    <p:restoredTop sz="94660"/>
  </p:normalViewPr>
  <p:slideViewPr>
    <p:cSldViewPr snapToGrid="0">
      <p:cViewPr varScale="1">
        <p:scale>
          <a:sx n="56" d="100"/>
          <a:sy n="56" d="100"/>
        </p:scale>
        <p:origin x="78" y="57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3ec8204d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3ec8204d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98856a3ece_1_8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98856a3ece_1_8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6c5e74a8e_0_10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6c5e74a8e_0_10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98856a3ece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98856a3ece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3911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5389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50929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BBF35-BD2E-4C24-935F-1CABC3B6EA13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4198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198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EB39F3E-8B91-44F1-9BD2-7BA92E6B0CAC}" type="slidenum">
              <a:rPr lang="en-US" sz="1200"/>
              <a:pPr algn="r"/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05919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33555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7467600" cy="365531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fld id="{7406D25C-4F96-4788-9371-897E0DF90AE1}" type="datetime1">
              <a:rPr lang="en-US" smtClean="0"/>
              <a:t>11/12/2020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0D15B4C7-E194-4865-A720-FC717E5A908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94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24D3D5F0-792A-4050-BA38-6237602D2674}" type="datetime1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C655BB0E-A6EE-47B7-B8F7-8148BEE82A3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9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3" Type="http://schemas.openxmlformats.org/officeDocument/2006/relationships/image" Target="../media/image37.png"/><Relationship Id="rId7" Type="http://schemas.openxmlformats.org/officeDocument/2006/relationships/image" Target="../media/image3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Relationship Id="rId6" Type="http://schemas.openxmlformats.org/officeDocument/2006/relationships/audio" Target="../media/audio3.wav"/><Relationship Id="rId5" Type="http://schemas.openxmlformats.org/officeDocument/2006/relationships/image" Target="../media/image38.png"/><Relationship Id="rId10" Type="http://schemas.openxmlformats.org/officeDocument/2006/relationships/image" Target="../media/image41.jpeg"/><Relationship Id="rId4" Type="http://schemas.openxmlformats.org/officeDocument/2006/relationships/audio" Target="../media/audio2.wav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ctrTitle"/>
          </p:nvPr>
        </p:nvSpPr>
        <p:spPr>
          <a:xfrm>
            <a:off x="221192" y="1092360"/>
            <a:ext cx="4114800" cy="18354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lvl="0"/>
            <a:r>
              <a:rPr lang="en-GB" dirty="0"/>
              <a:t>Innovation </a:t>
            </a:r>
            <a:br>
              <a:rPr lang="en-GB" dirty="0"/>
            </a:br>
            <a:r>
              <a:rPr lang="en-GB" dirty="0"/>
              <a:t>in </a:t>
            </a:r>
            <a:br>
              <a:rPr lang="en-GB" dirty="0"/>
            </a:br>
            <a:r>
              <a:rPr lang="en-GB" dirty="0"/>
              <a:t>Electric Vehicle Technology </a:t>
            </a:r>
          </a:p>
        </p:txBody>
      </p:sp>
      <p:grpSp>
        <p:nvGrpSpPr>
          <p:cNvPr id="103" name="Google Shape;103;p27"/>
          <p:cNvGrpSpPr/>
          <p:nvPr/>
        </p:nvGrpSpPr>
        <p:grpSpPr>
          <a:xfrm>
            <a:off x="3367200" y="538850"/>
            <a:ext cx="6603300" cy="4193214"/>
            <a:chOff x="2992125" y="538850"/>
            <a:chExt cx="6603300" cy="4193214"/>
          </a:xfrm>
        </p:grpSpPr>
        <p:sp>
          <p:nvSpPr>
            <p:cNvPr id="104" name="Google Shape;104;p27"/>
            <p:cNvSpPr/>
            <p:nvPr/>
          </p:nvSpPr>
          <p:spPr>
            <a:xfrm>
              <a:off x="6436429" y="3248526"/>
              <a:ext cx="1169834" cy="661276"/>
            </a:xfrm>
            <a:custGeom>
              <a:avLst/>
              <a:gdLst/>
              <a:ahLst/>
              <a:cxnLst/>
              <a:rect l="l" t="t" r="r" b="b"/>
              <a:pathLst>
                <a:path w="12941" h="7315" extrusionOk="0">
                  <a:moveTo>
                    <a:pt x="5157" y="0"/>
                  </a:moveTo>
                  <a:lnTo>
                    <a:pt x="5032" y="31"/>
                  </a:lnTo>
                  <a:lnTo>
                    <a:pt x="656" y="2563"/>
                  </a:lnTo>
                  <a:lnTo>
                    <a:pt x="500" y="2657"/>
                  </a:lnTo>
                  <a:lnTo>
                    <a:pt x="375" y="2782"/>
                  </a:lnTo>
                  <a:lnTo>
                    <a:pt x="250" y="2907"/>
                  </a:lnTo>
                  <a:lnTo>
                    <a:pt x="156" y="3032"/>
                  </a:lnTo>
                  <a:lnTo>
                    <a:pt x="94" y="3188"/>
                  </a:lnTo>
                  <a:lnTo>
                    <a:pt x="31" y="3345"/>
                  </a:lnTo>
                  <a:lnTo>
                    <a:pt x="0" y="3532"/>
                  </a:lnTo>
                  <a:lnTo>
                    <a:pt x="0" y="3688"/>
                  </a:lnTo>
                  <a:lnTo>
                    <a:pt x="0" y="3876"/>
                  </a:lnTo>
                  <a:lnTo>
                    <a:pt x="31" y="4032"/>
                  </a:lnTo>
                  <a:lnTo>
                    <a:pt x="94" y="4189"/>
                  </a:lnTo>
                  <a:lnTo>
                    <a:pt x="156" y="4345"/>
                  </a:lnTo>
                  <a:lnTo>
                    <a:pt x="250" y="4501"/>
                  </a:lnTo>
                  <a:lnTo>
                    <a:pt x="375" y="4626"/>
                  </a:lnTo>
                  <a:lnTo>
                    <a:pt x="500" y="4720"/>
                  </a:lnTo>
                  <a:lnTo>
                    <a:pt x="656" y="4814"/>
                  </a:lnTo>
                  <a:lnTo>
                    <a:pt x="1032" y="5001"/>
                  </a:lnTo>
                  <a:lnTo>
                    <a:pt x="1407" y="5157"/>
                  </a:lnTo>
                  <a:lnTo>
                    <a:pt x="1813" y="5220"/>
                  </a:lnTo>
                  <a:lnTo>
                    <a:pt x="2219" y="5251"/>
                  </a:lnTo>
                  <a:lnTo>
                    <a:pt x="2626" y="5220"/>
                  </a:lnTo>
                  <a:lnTo>
                    <a:pt x="3032" y="5157"/>
                  </a:lnTo>
                  <a:lnTo>
                    <a:pt x="3438" y="5001"/>
                  </a:lnTo>
                  <a:lnTo>
                    <a:pt x="3813" y="4814"/>
                  </a:lnTo>
                  <a:lnTo>
                    <a:pt x="7095" y="2938"/>
                  </a:lnTo>
                  <a:lnTo>
                    <a:pt x="7283" y="2844"/>
                  </a:lnTo>
                  <a:lnTo>
                    <a:pt x="7471" y="2782"/>
                  </a:lnTo>
                  <a:lnTo>
                    <a:pt x="7658" y="2751"/>
                  </a:lnTo>
                  <a:lnTo>
                    <a:pt x="7846" y="2719"/>
                  </a:lnTo>
                  <a:lnTo>
                    <a:pt x="8033" y="2751"/>
                  </a:lnTo>
                  <a:lnTo>
                    <a:pt x="8252" y="2782"/>
                  </a:lnTo>
                  <a:lnTo>
                    <a:pt x="8440" y="2844"/>
                  </a:lnTo>
                  <a:lnTo>
                    <a:pt x="8596" y="2938"/>
                  </a:lnTo>
                  <a:lnTo>
                    <a:pt x="8721" y="3032"/>
                  </a:lnTo>
                  <a:lnTo>
                    <a:pt x="8815" y="3157"/>
                  </a:lnTo>
                  <a:lnTo>
                    <a:pt x="8846" y="3251"/>
                  </a:lnTo>
                  <a:lnTo>
                    <a:pt x="8846" y="3345"/>
                  </a:lnTo>
                  <a:lnTo>
                    <a:pt x="8846" y="3438"/>
                  </a:lnTo>
                  <a:lnTo>
                    <a:pt x="8815" y="3532"/>
                  </a:lnTo>
                  <a:lnTo>
                    <a:pt x="8721" y="3657"/>
                  </a:lnTo>
                  <a:lnTo>
                    <a:pt x="8596" y="3751"/>
                  </a:lnTo>
                  <a:lnTo>
                    <a:pt x="7877" y="4189"/>
                  </a:lnTo>
                  <a:lnTo>
                    <a:pt x="7721" y="4282"/>
                  </a:lnTo>
                  <a:lnTo>
                    <a:pt x="7596" y="4407"/>
                  </a:lnTo>
                  <a:lnTo>
                    <a:pt x="7471" y="4532"/>
                  </a:lnTo>
                  <a:lnTo>
                    <a:pt x="7377" y="4689"/>
                  </a:lnTo>
                  <a:lnTo>
                    <a:pt x="7314" y="4845"/>
                  </a:lnTo>
                  <a:lnTo>
                    <a:pt x="7252" y="5001"/>
                  </a:lnTo>
                  <a:lnTo>
                    <a:pt x="7220" y="5189"/>
                  </a:lnTo>
                  <a:lnTo>
                    <a:pt x="7189" y="5345"/>
                  </a:lnTo>
                  <a:lnTo>
                    <a:pt x="7220" y="5533"/>
                  </a:lnTo>
                  <a:lnTo>
                    <a:pt x="7252" y="5720"/>
                  </a:lnTo>
                  <a:lnTo>
                    <a:pt x="7314" y="5876"/>
                  </a:lnTo>
                  <a:lnTo>
                    <a:pt x="7377" y="6033"/>
                  </a:lnTo>
                  <a:lnTo>
                    <a:pt x="7471" y="6189"/>
                  </a:lnTo>
                  <a:lnTo>
                    <a:pt x="7596" y="6314"/>
                  </a:lnTo>
                  <a:lnTo>
                    <a:pt x="7721" y="6439"/>
                  </a:lnTo>
                  <a:lnTo>
                    <a:pt x="7877" y="6533"/>
                  </a:lnTo>
                  <a:lnTo>
                    <a:pt x="8565" y="6908"/>
                  </a:lnTo>
                  <a:lnTo>
                    <a:pt x="8908" y="7095"/>
                  </a:lnTo>
                  <a:lnTo>
                    <a:pt x="9252" y="7220"/>
                  </a:lnTo>
                  <a:lnTo>
                    <a:pt x="9627" y="7283"/>
                  </a:lnTo>
                  <a:lnTo>
                    <a:pt x="10002" y="7314"/>
                  </a:lnTo>
                  <a:lnTo>
                    <a:pt x="10377" y="7283"/>
                  </a:lnTo>
                  <a:lnTo>
                    <a:pt x="10721" y="7220"/>
                  </a:lnTo>
                  <a:lnTo>
                    <a:pt x="11096" y="7095"/>
                  </a:lnTo>
                  <a:lnTo>
                    <a:pt x="11440" y="6908"/>
                  </a:lnTo>
                  <a:lnTo>
                    <a:pt x="12753" y="6158"/>
                  </a:lnTo>
                  <a:lnTo>
                    <a:pt x="12878" y="6064"/>
                  </a:lnTo>
                  <a:lnTo>
                    <a:pt x="12941" y="5939"/>
                  </a:lnTo>
                  <a:lnTo>
                    <a:pt x="12941" y="5783"/>
                  </a:lnTo>
                  <a:lnTo>
                    <a:pt x="12909" y="5626"/>
                  </a:lnTo>
                  <a:lnTo>
                    <a:pt x="12784" y="5501"/>
                  </a:lnTo>
                  <a:lnTo>
                    <a:pt x="12659" y="5439"/>
                  </a:lnTo>
                  <a:lnTo>
                    <a:pt x="12503" y="5439"/>
                  </a:lnTo>
                  <a:lnTo>
                    <a:pt x="12378" y="5501"/>
                  </a:lnTo>
                  <a:lnTo>
                    <a:pt x="11034" y="6252"/>
                  </a:lnTo>
                  <a:lnTo>
                    <a:pt x="10784" y="6377"/>
                  </a:lnTo>
                  <a:lnTo>
                    <a:pt x="10534" y="6470"/>
                  </a:lnTo>
                  <a:lnTo>
                    <a:pt x="10284" y="6502"/>
                  </a:lnTo>
                  <a:lnTo>
                    <a:pt x="10002" y="6533"/>
                  </a:lnTo>
                  <a:lnTo>
                    <a:pt x="9721" y="6502"/>
                  </a:lnTo>
                  <a:lnTo>
                    <a:pt x="9471" y="6470"/>
                  </a:lnTo>
                  <a:lnTo>
                    <a:pt x="9190" y="6377"/>
                  </a:lnTo>
                  <a:lnTo>
                    <a:pt x="8940" y="6252"/>
                  </a:lnTo>
                  <a:lnTo>
                    <a:pt x="8252" y="5845"/>
                  </a:lnTo>
                  <a:lnTo>
                    <a:pt x="8158" y="5751"/>
                  </a:lnTo>
                  <a:lnTo>
                    <a:pt x="8064" y="5658"/>
                  </a:lnTo>
                  <a:lnTo>
                    <a:pt x="8002" y="5501"/>
                  </a:lnTo>
                  <a:lnTo>
                    <a:pt x="7971" y="5345"/>
                  </a:lnTo>
                  <a:lnTo>
                    <a:pt x="8002" y="5220"/>
                  </a:lnTo>
                  <a:lnTo>
                    <a:pt x="8064" y="5064"/>
                  </a:lnTo>
                  <a:lnTo>
                    <a:pt x="8158" y="4939"/>
                  </a:lnTo>
                  <a:lnTo>
                    <a:pt x="8252" y="4845"/>
                  </a:lnTo>
                  <a:lnTo>
                    <a:pt x="9002" y="4439"/>
                  </a:lnTo>
                  <a:lnTo>
                    <a:pt x="9127" y="4345"/>
                  </a:lnTo>
                  <a:lnTo>
                    <a:pt x="9252" y="4220"/>
                  </a:lnTo>
                  <a:lnTo>
                    <a:pt x="9377" y="4126"/>
                  </a:lnTo>
                  <a:lnTo>
                    <a:pt x="9471" y="3970"/>
                  </a:lnTo>
                  <a:lnTo>
                    <a:pt x="9534" y="3845"/>
                  </a:lnTo>
                  <a:lnTo>
                    <a:pt x="9565" y="3688"/>
                  </a:lnTo>
                  <a:lnTo>
                    <a:pt x="9627" y="3501"/>
                  </a:lnTo>
                  <a:lnTo>
                    <a:pt x="9627" y="3345"/>
                  </a:lnTo>
                  <a:lnTo>
                    <a:pt x="9627" y="3188"/>
                  </a:lnTo>
                  <a:lnTo>
                    <a:pt x="9565" y="3032"/>
                  </a:lnTo>
                  <a:lnTo>
                    <a:pt x="9534" y="2876"/>
                  </a:lnTo>
                  <a:lnTo>
                    <a:pt x="9471" y="2719"/>
                  </a:lnTo>
                  <a:lnTo>
                    <a:pt x="9377" y="2594"/>
                  </a:lnTo>
                  <a:lnTo>
                    <a:pt x="9252" y="2469"/>
                  </a:lnTo>
                  <a:lnTo>
                    <a:pt x="9127" y="2344"/>
                  </a:lnTo>
                  <a:lnTo>
                    <a:pt x="9002" y="2251"/>
                  </a:lnTo>
                  <a:lnTo>
                    <a:pt x="8721" y="2126"/>
                  </a:lnTo>
                  <a:lnTo>
                    <a:pt x="8440" y="2032"/>
                  </a:lnTo>
                  <a:lnTo>
                    <a:pt x="8158" y="1969"/>
                  </a:lnTo>
                  <a:lnTo>
                    <a:pt x="7846" y="1938"/>
                  </a:lnTo>
                  <a:lnTo>
                    <a:pt x="7564" y="1969"/>
                  </a:lnTo>
                  <a:lnTo>
                    <a:pt x="7252" y="2032"/>
                  </a:lnTo>
                  <a:lnTo>
                    <a:pt x="6970" y="2126"/>
                  </a:lnTo>
                  <a:lnTo>
                    <a:pt x="6689" y="2251"/>
                  </a:lnTo>
                  <a:lnTo>
                    <a:pt x="3407" y="4157"/>
                  </a:lnTo>
                  <a:lnTo>
                    <a:pt x="3126" y="4282"/>
                  </a:lnTo>
                  <a:lnTo>
                    <a:pt x="2844" y="4376"/>
                  </a:lnTo>
                  <a:lnTo>
                    <a:pt x="2532" y="4439"/>
                  </a:lnTo>
                  <a:lnTo>
                    <a:pt x="2219" y="4470"/>
                  </a:lnTo>
                  <a:lnTo>
                    <a:pt x="1907" y="4439"/>
                  </a:lnTo>
                  <a:lnTo>
                    <a:pt x="1625" y="4376"/>
                  </a:lnTo>
                  <a:lnTo>
                    <a:pt x="1313" y="4282"/>
                  </a:lnTo>
                  <a:lnTo>
                    <a:pt x="1032" y="4157"/>
                  </a:lnTo>
                  <a:lnTo>
                    <a:pt x="906" y="4063"/>
                  </a:lnTo>
                  <a:lnTo>
                    <a:pt x="844" y="3970"/>
                  </a:lnTo>
                  <a:lnTo>
                    <a:pt x="781" y="3845"/>
                  </a:lnTo>
                  <a:lnTo>
                    <a:pt x="781" y="3688"/>
                  </a:lnTo>
                  <a:lnTo>
                    <a:pt x="781" y="3563"/>
                  </a:lnTo>
                  <a:lnTo>
                    <a:pt x="844" y="3438"/>
                  </a:lnTo>
                  <a:lnTo>
                    <a:pt x="906" y="3313"/>
                  </a:lnTo>
                  <a:lnTo>
                    <a:pt x="1032" y="3251"/>
                  </a:lnTo>
                  <a:lnTo>
                    <a:pt x="5408" y="719"/>
                  </a:lnTo>
                  <a:lnTo>
                    <a:pt x="5533" y="625"/>
                  </a:lnTo>
                  <a:lnTo>
                    <a:pt x="5595" y="469"/>
                  </a:lnTo>
                  <a:lnTo>
                    <a:pt x="5595" y="344"/>
                  </a:lnTo>
                  <a:lnTo>
                    <a:pt x="5564" y="188"/>
                  </a:lnTo>
                  <a:lnTo>
                    <a:pt x="5439" y="63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7"/>
            <p:cNvSpPr/>
            <p:nvPr/>
          </p:nvSpPr>
          <p:spPr>
            <a:xfrm>
              <a:off x="2992125" y="1852649"/>
              <a:ext cx="4351464" cy="2565823"/>
            </a:xfrm>
            <a:custGeom>
              <a:avLst/>
              <a:gdLst/>
              <a:ahLst/>
              <a:cxnLst/>
              <a:rect l="l" t="t" r="r" b="b"/>
              <a:pathLst>
                <a:path w="48137" h="28383" extrusionOk="0">
                  <a:moveTo>
                    <a:pt x="28663" y="1"/>
                  </a:moveTo>
                  <a:lnTo>
                    <a:pt x="28101" y="32"/>
                  </a:lnTo>
                  <a:lnTo>
                    <a:pt x="27569" y="157"/>
                  </a:lnTo>
                  <a:lnTo>
                    <a:pt x="27038" y="313"/>
                  </a:lnTo>
                  <a:lnTo>
                    <a:pt x="26788" y="438"/>
                  </a:lnTo>
                  <a:lnTo>
                    <a:pt x="26538" y="563"/>
                  </a:lnTo>
                  <a:lnTo>
                    <a:pt x="844" y="15411"/>
                  </a:lnTo>
                  <a:lnTo>
                    <a:pt x="625" y="15536"/>
                  </a:lnTo>
                  <a:lnTo>
                    <a:pt x="469" y="15692"/>
                  </a:lnTo>
                  <a:lnTo>
                    <a:pt x="344" y="15848"/>
                  </a:lnTo>
                  <a:lnTo>
                    <a:pt x="219" y="16036"/>
                  </a:lnTo>
                  <a:lnTo>
                    <a:pt x="125" y="16223"/>
                  </a:lnTo>
                  <a:lnTo>
                    <a:pt x="63" y="16442"/>
                  </a:lnTo>
                  <a:lnTo>
                    <a:pt x="32" y="16630"/>
                  </a:lnTo>
                  <a:lnTo>
                    <a:pt x="0" y="16849"/>
                  </a:lnTo>
                  <a:lnTo>
                    <a:pt x="32" y="17067"/>
                  </a:lnTo>
                  <a:lnTo>
                    <a:pt x="63" y="17255"/>
                  </a:lnTo>
                  <a:lnTo>
                    <a:pt x="125" y="17474"/>
                  </a:lnTo>
                  <a:lnTo>
                    <a:pt x="219" y="17661"/>
                  </a:lnTo>
                  <a:lnTo>
                    <a:pt x="344" y="17849"/>
                  </a:lnTo>
                  <a:lnTo>
                    <a:pt x="469" y="18005"/>
                  </a:lnTo>
                  <a:lnTo>
                    <a:pt x="625" y="18161"/>
                  </a:lnTo>
                  <a:lnTo>
                    <a:pt x="844" y="18286"/>
                  </a:lnTo>
                  <a:lnTo>
                    <a:pt x="17379" y="27820"/>
                  </a:lnTo>
                  <a:lnTo>
                    <a:pt x="17629" y="27976"/>
                  </a:lnTo>
                  <a:lnTo>
                    <a:pt x="17879" y="28070"/>
                  </a:lnTo>
                  <a:lnTo>
                    <a:pt x="18411" y="28258"/>
                  </a:lnTo>
                  <a:lnTo>
                    <a:pt x="18942" y="28351"/>
                  </a:lnTo>
                  <a:lnTo>
                    <a:pt x="19505" y="28383"/>
                  </a:lnTo>
                  <a:lnTo>
                    <a:pt x="20036" y="28351"/>
                  </a:lnTo>
                  <a:lnTo>
                    <a:pt x="20568" y="28258"/>
                  </a:lnTo>
                  <a:lnTo>
                    <a:pt x="21099" y="28070"/>
                  </a:lnTo>
                  <a:lnTo>
                    <a:pt x="21349" y="27976"/>
                  </a:lnTo>
                  <a:lnTo>
                    <a:pt x="21599" y="27820"/>
                  </a:lnTo>
                  <a:lnTo>
                    <a:pt x="47324" y="13004"/>
                  </a:lnTo>
                  <a:lnTo>
                    <a:pt x="47511" y="12848"/>
                  </a:lnTo>
                  <a:lnTo>
                    <a:pt x="47668" y="12723"/>
                  </a:lnTo>
                  <a:lnTo>
                    <a:pt x="47824" y="12535"/>
                  </a:lnTo>
                  <a:lnTo>
                    <a:pt x="47949" y="12379"/>
                  </a:lnTo>
                  <a:lnTo>
                    <a:pt x="48012" y="12160"/>
                  </a:lnTo>
                  <a:lnTo>
                    <a:pt x="48074" y="11972"/>
                  </a:lnTo>
                  <a:lnTo>
                    <a:pt x="48137" y="11754"/>
                  </a:lnTo>
                  <a:lnTo>
                    <a:pt x="48137" y="11566"/>
                  </a:lnTo>
                  <a:lnTo>
                    <a:pt x="48137" y="11347"/>
                  </a:lnTo>
                  <a:lnTo>
                    <a:pt x="48074" y="11160"/>
                  </a:lnTo>
                  <a:lnTo>
                    <a:pt x="48012" y="10941"/>
                  </a:lnTo>
                  <a:lnTo>
                    <a:pt x="47949" y="10753"/>
                  </a:lnTo>
                  <a:lnTo>
                    <a:pt x="47824" y="10566"/>
                  </a:lnTo>
                  <a:lnTo>
                    <a:pt x="47668" y="10410"/>
                  </a:lnTo>
                  <a:lnTo>
                    <a:pt x="47511" y="10253"/>
                  </a:lnTo>
                  <a:lnTo>
                    <a:pt x="47324" y="10128"/>
                  </a:lnTo>
                  <a:lnTo>
                    <a:pt x="30758" y="563"/>
                  </a:lnTo>
                  <a:lnTo>
                    <a:pt x="30507" y="438"/>
                  </a:lnTo>
                  <a:lnTo>
                    <a:pt x="30257" y="313"/>
                  </a:lnTo>
                  <a:lnTo>
                    <a:pt x="29726" y="157"/>
                  </a:lnTo>
                  <a:lnTo>
                    <a:pt x="29195" y="32"/>
                  </a:lnTo>
                  <a:lnTo>
                    <a:pt x="2866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7"/>
            <p:cNvSpPr/>
            <p:nvPr/>
          </p:nvSpPr>
          <p:spPr>
            <a:xfrm>
              <a:off x="7515740" y="3519710"/>
              <a:ext cx="2079685" cy="1212354"/>
            </a:xfrm>
            <a:custGeom>
              <a:avLst/>
              <a:gdLst/>
              <a:ahLst/>
              <a:cxnLst/>
              <a:rect l="l" t="t" r="r" b="b"/>
              <a:pathLst>
                <a:path w="23006" h="13411" extrusionOk="0">
                  <a:moveTo>
                    <a:pt x="9315" y="1"/>
                  </a:moveTo>
                  <a:lnTo>
                    <a:pt x="9002" y="32"/>
                  </a:lnTo>
                  <a:lnTo>
                    <a:pt x="8721" y="95"/>
                  </a:lnTo>
                  <a:lnTo>
                    <a:pt x="8409" y="188"/>
                  </a:lnTo>
                  <a:lnTo>
                    <a:pt x="8127" y="313"/>
                  </a:lnTo>
                  <a:lnTo>
                    <a:pt x="344" y="4814"/>
                  </a:lnTo>
                  <a:lnTo>
                    <a:pt x="188" y="4939"/>
                  </a:lnTo>
                  <a:lnTo>
                    <a:pt x="63" y="5096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0" y="5627"/>
                  </a:lnTo>
                  <a:lnTo>
                    <a:pt x="63" y="5783"/>
                  </a:lnTo>
                  <a:lnTo>
                    <a:pt x="188" y="5940"/>
                  </a:lnTo>
                  <a:lnTo>
                    <a:pt x="344" y="6065"/>
                  </a:lnTo>
                  <a:lnTo>
                    <a:pt x="12472" y="13066"/>
                  </a:lnTo>
                  <a:lnTo>
                    <a:pt x="12785" y="13223"/>
                  </a:lnTo>
                  <a:lnTo>
                    <a:pt x="13066" y="13316"/>
                  </a:lnTo>
                  <a:lnTo>
                    <a:pt x="13378" y="13379"/>
                  </a:lnTo>
                  <a:lnTo>
                    <a:pt x="13691" y="13410"/>
                  </a:lnTo>
                  <a:lnTo>
                    <a:pt x="13972" y="13379"/>
                  </a:lnTo>
                  <a:lnTo>
                    <a:pt x="14285" y="13316"/>
                  </a:lnTo>
                  <a:lnTo>
                    <a:pt x="14598" y="13223"/>
                  </a:lnTo>
                  <a:lnTo>
                    <a:pt x="14879" y="13066"/>
                  </a:lnTo>
                  <a:lnTo>
                    <a:pt x="22662" y="8597"/>
                  </a:lnTo>
                  <a:lnTo>
                    <a:pt x="22818" y="8472"/>
                  </a:lnTo>
                  <a:lnTo>
                    <a:pt x="22912" y="8315"/>
                  </a:lnTo>
                  <a:lnTo>
                    <a:pt x="22975" y="8128"/>
                  </a:lnTo>
                  <a:lnTo>
                    <a:pt x="23006" y="7971"/>
                  </a:lnTo>
                  <a:lnTo>
                    <a:pt x="22975" y="7784"/>
                  </a:lnTo>
                  <a:lnTo>
                    <a:pt x="22912" y="7596"/>
                  </a:lnTo>
                  <a:lnTo>
                    <a:pt x="22818" y="7471"/>
                  </a:lnTo>
                  <a:lnTo>
                    <a:pt x="22662" y="7346"/>
                  </a:lnTo>
                  <a:lnTo>
                    <a:pt x="10503" y="313"/>
                  </a:lnTo>
                  <a:lnTo>
                    <a:pt x="10221" y="188"/>
                  </a:lnTo>
                  <a:lnTo>
                    <a:pt x="9940" y="95"/>
                  </a:lnTo>
                  <a:lnTo>
                    <a:pt x="9628" y="32"/>
                  </a:lnTo>
                  <a:lnTo>
                    <a:pt x="931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7"/>
            <p:cNvSpPr/>
            <p:nvPr/>
          </p:nvSpPr>
          <p:spPr>
            <a:xfrm>
              <a:off x="3511984" y="1790547"/>
              <a:ext cx="344866" cy="375883"/>
            </a:xfrm>
            <a:custGeom>
              <a:avLst/>
              <a:gdLst/>
              <a:ahLst/>
              <a:cxnLst/>
              <a:rect l="l" t="t" r="r" b="b"/>
              <a:pathLst>
                <a:path w="3815" h="4158" extrusionOk="0">
                  <a:moveTo>
                    <a:pt x="563" y="0"/>
                  </a:moveTo>
                  <a:lnTo>
                    <a:pt x="438" y="31"/>
                  </a:lnTo>
                  <a:lnTo>
                    <a:pt x="313" y="63"/>
                  </a:lnTo>
                  <a:lnTo>
                    <a:pt x="219" y="156"/>
                  </a:lnTo>
                  <a:lnTo>
                    <a:pt x="126" y="250"/>
                  </a:lnTo>
                  <a:lnTo>
                    <a:pt x="63" y="375"/>
                  </a:lnTo>
                  <a:lnTo>
                    <a:pt x="1" y="532"/>
                  </a:lnTo>
                  <a:lnTo>
                    <a:pt x="1" y="750"/>
                  </a:lnTo>
                  <a:lnTo>
                    <a:pt x="32" y="969"/>
                  </a:lnTo>
                  <a:lnTo>
                    <a:pt x="94" y="1219"/>
                  </a:lnTo>
                  <a:lnTo>
                    <a:pt x="188" y="1469"/>
                  </a:lnTo>
                  <a:lnTo>
                    <a:pt x="282" y="1719"/>
                  </a:lnTo>
                  <a:lnTo>
                    <a:pt x="438" y="1907"/>
                  </a:lnTo>
                  <a:lnTo>
                    <a:pt x="1157" y="2720"/>
                  </a:lnTo>
                  <a:lnTo>
                    <a:pt x="1376" y="2907"/>
                  </a:lnTo>
                  <a:lnTo>
                    <a:pt x="1564" y="3095"/>
                  </a:lnTo>
                  <a:lnTo>
                    <a:pt x="2032" y="3407"/>
                  </a:lnTo>
                  <a:lnTo>
                    <a:pt x="2470" y="3657"/>
                  </a:lnTo>
                  <a:lnTo>
                    <a:pt x="2845" y="3845"/>
                  </a:lnTo>
                  <a:lnTo>
                    <a:pt x="3501" y="4126"/>
                  </a:lnTo>
                  <a:lnTo>
                    <a:pt x="3626" y="4157"/>
                  </a:lnTo>
                  <a:lnTo>
                    <a:pt x="3720" y="4157"/>
                  </a:lnTo>
                  <a:lnTo>
                    <a:pt x="3783" y="4064"/>
                  </a:lnTo>
                  <a:lnTo>
                    <a:pt x="3814" y="3939"/>
                  </a:lnTo>
                  <a:lnTo>
                    <a:pt x="3814" y="3720"/>
                  </a:lnTo>
                  <a:lnTo>
                    <a:pt x="3814" y="3501"/>
                  </a:lnTo>
                  <a:lnTo>
                    <a:pt x="3752" y="3251"/>
                  </a:lnTo>
                  <a:lnTo>
                    <a:pt x="3689" y="3001"/>
                  </a:lnTo>
                  <a:lnTo>
                    <a:pt x="3501" y="2438"/>
                  </a:lnTo>
                  <a:lnTo>
                    <a:pt x="3220" y="1907"/>
                  </a:lnTo>
                  <a:lnTo>
                    <a:pt x="2908" y="1407"/>
                  </a:lnTo>
                  <a:lnTo>
                    <a:pt x="2532" y="969"/>
                  </a:lnTo>
                  <a:lnTo>
                    <a:pt x="2345" y="782"/>
                  </a:lnTo>
                  <a:lnTo>
                    <a:pt x="2157" y="625"/>
                  </a:lnTo>
                  <a:lnTo>
                    <a:pt x="1970" y="500"/>
                  </a:lnTo>
                  <a:lnTo>
                    <a:pt x="1751" y="375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876" y="3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7"/>
            <p:cNvSpPr/>
            <p:nvPr/>
          </p:nvSpPr>
          <p:spPr>
            <a:xfrm>
              <a:off x="7089078" y="1782050"/>
              <a:ext cx="70691" cy="387183"/>
            </a:xfrm>
            <a:custGeom>
              <a:avLst/>
              <a:gdLst/>
              <a:ahLst/>
              <a:cxnLst/>
              <a:rect l="l" t="t" r="r" b="b"/>
              <a:pathLst>
                <a:path w="782" h="4283" extrusionOk="0">
                  <a:moveTo>
                    <a:pt x="0" y="0"/>
                  </a:moveTo>
                  <a:lnTo>
                    <a:pt x="0" y="4283"/>
                  </a:lnTo>
                  <a:lnTo>
                    <a:pt x="782" y="4283"/>
                  </a:lnTo>
                  <a:lnTo>
                    <a:pt x="782" y="2470"/>
                  </a:lnTo>
                  <a:lnTo>
                    <a:pt x="782" y="2157"/>
                  </a:lnTo>
                  <a:lnTo>
                    <a:pt x="751" y="1813"/>
                  </a:lnTo>
                  <a:lnTo>
                    <a:pt x="688" y="1501"/>
                  </a:lnTo>
                  <a:lnTo>
                    <a:pt x="594" y="1188"/>
                  </a:lnTo>
                  <a:lnTo>
                    <a:pt x="469" y="876"/>
                  </a:lnTo>
                  <a:lnTo>
                    <a:pt x="344" y="563"/>
                  </a:lnTo>
                  <a:lnTo>
                    <a:pt x="188" y="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3031627" y="2559084"/>
              <a:ext cx="720649" cy="955166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71" y="0"/>
                  </a:moveTo>
                  <a:lnTo>
                    <a:pt x="4158" y="31"/>
                  </a:lnTo>
                  <a:lnTo>
                    <a:pt x="3877" y="94"/>
                  </a:lnTo>
                  <a:lnTo>
                    <a:pt x="3564" y="219"/>
                  </a:lnTo>
                  <a:lnTo>
                    <a:pt x="3220" y="375"/>
                  </a:lnTo>
                  <a:lnTo>
                    <a:pt x="2908" y="594"/>
                  </a:lnTo>
                  <a:lnTo>
                    <a:pt x="2595" y="844"/>
                  </a:lnTo>
                  <a:lnTo>
                    <a:pt x="2283" y="1125"/>
                  </a:lnTo>
                  <a:lnTo>
                    <a:pt x="1970" y="1438"/>
                  </a:lnTo>
                  <a:lnTo>
                    <a:pt x="1689" y="1782"/>
                  </a:lnTo>
                  <a:lnTo>
                    <a:pt x="1439" y="2157"/>
                  </a:lnTo>
                  <a:lnTo>
                    <a:pt x="1189" y="2563"/>
                  </a:lnTo>
                  <a:lnTo>
                    <a:pt x="939" y="2970"/>
                  </a:lnTo>
                  <a:lnTo>
                    <a:pt x="751" y="3376"/>
                  </a:lnTo>
                  <a:lnTo>
                    <a:pt x="564" y="3814"/>
                  </a:lnTo>
                  <a:lnTo>
                    <a:pt x="376" y="4282"/>
                  </a:lnTo>
                  <a:lnTo>
                    <a:pt x="251" y="4720"/>
                  </a:lnTo>
                  <a:lnTo>
                    <a:pt x="157" y="5189"/>
                  </a:lnTo>
                  <a:lnTo>
                    <a:pt x="63" y="5658"/>
                  </a:lnTo>
                  <a:lnTo>
                    <a:pt x="1" y="6095"/>
                  </a:lnTo>
                  <a:lnTo>
                    <a:pt x="1" y="6564"/>
                  </a:lnTo>
                  <a:lnTo>
                    <a:pt x="32" y="7033"/>
                  </a:lnTo>
                  <a:lnTo>
                    <a:pt x="95" y="7502"/>
                  </a:lnTo>
                  <a:lnTo>
                    <a:pt x="188" y="7908"/>
                  </a:lnTo>
                  <a:lnTo>
                    <a:pt x="313" y="8252"/>
                  </a:lnTo>
                  <a:lnTo>
                    <a:pt x="501" y="8565"/>
                  </a:lnTo>
                  <a:lnTo>
                    <a:pt x="689" y="8846"/>
                  </a:lnTo>
                  <a:lnTo>
                    <a:pt x="939" y="9065"/>
                  </a:lnTo>
                  <a:lnTo>
                    <a:pt x="1189" y="9221"/>
                  </a:lnTo>
                  <a:lnTo>
                    <a:pt x="3502" y="10565"/>
                  </a:lnTo>
                  <a:lnTo>
                    <a:pt x="7972" y="1751"/>
                  </a:lnTo>
                  <a:lnTo>
                    <a:pt x="5471" y="282"/>
                  </a:lnTo>
                  <a:lnTo>
                    <a:pt x="5252" y="156"/>
                  </a:lnTo>
                  <a:lnTo>
                    <a:pt x="5002" y="63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3254902" y="2686179"/>
              <a:ext cx="584962" cy="850664"/>
            </a:xfrm>
            <a:custGeom>
              <a:avLst/>
              <a:gdLst/>
              <a:ahLst/>
              <a:cxnLst/>
              <a:rect l="l" t="t" r="r" b="b"/>
              <a:pathLst>
                <a:path w="6471" h="9410" extrusionOk="0">
                  <a:moveTo>
                    <a:pt x="4470" y="1"/>
                  </a:moveTo>
                  <a:lnTo>
                    <a:pt x="4189" y="32"/>
                  </a:lnTo>
                  <a:lnTo>
                    <a:pt x="3876" y="95"/>
                  </a:lnTo>
                  <a:lnTo>
                    <a:pt x="3564" y="220"/>
                  </a:lnTo>
                  <a:lnTo>
                    <a:pt x="3220" y="407"/>
                  </a:lnTo>
                  <a:lnTo>
                    <a:pt x="2907" y="595"/>
                  </a:lnTo>
                  <a:lnTo>
                    <a:pt x="2563" y="845"/>
                  </a:lnTo>
                  <a:lnTo>
                    <a:pt x="2251" y="1157"/>
                  </a:lnTo>
                  <a:lnTo>
                    <a:pt x="1969" y="1470"/>
                  </a:lnTo>
                  <a:lnTo>
                    <a:pt x="1688" y="1814"/>
                  </a:lnTo>
                  <a:lnTo>
                    <a:pt x="1407" y="2189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19" y="3408"/>
                  </a:lnTo>
                  <a:lnTo>
                    <a:pt x="532" y="3845"/>
                  </a:lnTo>
                  <a:lnTo>
                    <a:pt x="375" y="4283"/>
                  </a:lnTo>
                  <a:lnTo>
                    <a:pt x="250" y="4752"/>
                  </a:lnTo>
                  <a:lnTo>
                    <a:pt x="125" y="5221"/>
                  </a:lnTo>
                  <a:lnTo>
                    <a:pt x="63" y="5658"/>
                  </a:lnTo>
                  <a:lnTo>
                    <a:pt x="0" y="6127"/>
                  </a:lnTo>
                  <a:lnTo>
                    <a:pt x="0" y="6565"/>
                  </a:lnTo>
                  <a:lnTo>
                    <a:pt x="0" y="7002"/>
                  </a:lnTo>
                  <a:lnTo>
                    <a:pt x="63" y="7409"/>
                  </a:lnTo>
                  <a:lnTo>
                    <a:pt x="125" y="7784"/>
                  </a:lnTo>
                  <a:lnTo>
                    <a:pt x="250" y="8096"/>
                  </a:lnTo>
                  <a:lnTo>
                    <a:pt x="375" y="8409"/>
                  </a:lnTo>
                  <a:lnTo>
                    <a:pt x="532" y="8659"/>
                  </a:lnTo>
                  <a:lnTo>
                    <a:pt x="719" y="8878"/>
                  </a:lnTo>
                  <a:lnTo>
                    <a:pt x="938" y="9065"/>
                  </a:lnTo>
                  <a:lnTo>
                    <a:pt x="1157" y="9222"/>
                  </a:lnTo>
                  <a:lnTo>
                    <a:pt x="1407" y="9316"/>
                  </a:lnTo>
                  <a:lnTo>
                    <a:pt x="1688" y="9378"/>
                  </a:lnTo>
                  <a:lnTo>
                    <a:pt x="1969" y="9409"/>
                  </a:lnTo>
                  <a:lnTo>
                    <a:pt x="2251" y="9378"/>
                  </a:lnTo>
                  <a:lnTo>
                    <a:pt x="2563" y="9316"/>
                  </a:lnTo>
                  <a:lnTo>
                    <a:pt x="2907" y="9190"/>
                  </a:lnTo>
                  <a:lnTo>
                    <a:pt x="3220" y="9034"/>
                  </a:lnTo>
                  <a:lnTo>
                    <a:pt x="3564" y="8815"/>
                  </a:lnTo>
                  <a:lnTo>
                    <a:pt x="3876" y="8565"/>
                  </a:lnTo>
                  <a:lnTo>
                    <a:pt x="4189" y="8284"/>
                  </a:lnTo>
                  <a:lnTo>
                    <a:pt x="4470" y="7940"/>
                  </a:lnTo>
                  <a:lnTo>
                    <a:pt x="4783" y="7596"/>
                  </a:lnTo>
                  <a:lnTo>
                    <a:pt x="5033" y="7253"/>
                  </a:lnTo>
                  <a:lnTo>
                    <a:pt x="5283" y="6846"/>
                  </a:lnTo>
                  <a:lnTo>
                    <a:pt x="5502" y="6440"/>
                  </a:lnTo>
                  <a:lnTo>
                    <a:pt x="5720" y="6002"/>
                  </a:lnTo>
                  <a:lnTo>
                    <a:pt x="5908" y="5565"/>
                  </a:lnTo>
                  <a:lnTo>
                    <a:pt x="6064" y="5127"/>
                  </a:lnTo>
                  <a:lnTo>
                    <a:pt x="6220" y="4658"/>
                  </a:lnTo>
                  <a:lnTo>
                    <a:pt x="6314" y="4221"/>
                  </a:lnTo>
                  <a:lnTo>
                    <a:pt x="6408" y="3752"/>
                  </a:lnTo>
                  <a:lnTo>
                    <a:pt x="6439" y="3283"/>
                  </a:lnTo>
                  <a:lnTo>
                    <a:pt x="6470" y="2845"/>
                  </a:lnTo>
                  <a:lnTo>
                    <a:pt x="6439" y="2408"/>
                  </a:lnTo>
                  <a:lnTo>
                    <a:pt x="6408" y="2001"/>
                  </a:lnTo>
                  <a:lnTo>
                    <a:pt x="6314" y="1626"/>
                  </a:lnTo>
                  <a:lnTo>
                    <a:pt x="6220" y="1314"/>
                  </a:lnTo>
                  <a:lnTo>
                    <a:pt x="6064" y="1001"/>
                  </a:lnTo>
                  <a:lnTo>
                    <a:pt x="5908" y="751"/>
                  </a:lnTo>
                  <a:lnTo>
                    <a:pt x="5720" y="532"/>
                  </a:lnTo>
                  <a:lnTo>
                    <a:pt x="5502" y="345"/>
                  </a:lnTo>
                  <a:lnTo>
                    <a:pt x="5283" y="188"/>
                  </a:lnTo>
                  <a:lnTo>
                    <a:pt x="5033" y="95"/>
                  </a:lnTo>
                  <a:lnTo>
                    <a:pt x="4783" y="32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6507027" y="2152217"/>
              <a:ext cx="720649" cy="955166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39" y="0"/>
                  </a:moveTo>
                  <a:lnTo>
                    <a:pt x="4158" y="31"/>
                  </a:lnTo>
                  <a:lnTo>
                    <a:pt x="3845" y="125"/>
                  </a:lnTo>
                  <a:lnTo>
                    <a:pt x="3533" y="219"/>
                  </a:lnTo>
                  <a:lnTo>
                    <a:pt x="3220" y="406"/>
                  </a:lnTo>
                  <a:lnTo>
                    <a:pt x="2907" y="594"/>
                  </a:lnTo>
                  <a:lnTo>
                    <a:pt x="2564" y="875"/>
                  </a:lnTo>
                  <a:lnTo>
                    <a:pt x="2251" y="1157"/>
                  </a:lnTo>
                  <a:lnTo>
                    <a:pt x="1970" y="1469"/>
                  </a:lnTo>
                  <a:lnTo>
                    <a:pt x="1688" y="1813"/>
                  </a:lnTo>
                  <a:lnTo>
                    <a:pt x="1407" y="2188"/>
                  </a:lnTo>
                  <a:lnTo>
                    <a:pt x="1157" y="2563"/>
                  </a:lnTo>
                  <a:lnTo>
                    <a:pt x="938" y="2970"/>
                  </a:lnTo>
                  <a:lnTo>
                    <a:pt x="719" y="3407"/>
                  </a:lnTo>
                  <a:lnTo>
                    <a:pt x="532" y="3845"/>
                  </a:lnTo>
                  <a:lnTo>
                    <a:pt x="376" y="4282"/>
                  </a:lnTo>
                  <a:lnTo>
                    <a:pt x="251" y="4751"/>
                  </a:lnTo>
                  <a:lnTo>
                    <a:pt x="125" y="5220"/>
                  </a:lnTo>
                  <a:lnTo>
                    <a:pt x="63" y="5658"/>
                  </a:lnTo>
                  <a:lnTo>
                    <a:pt x="0" y="6127"/>
                  </a:lnTo>
                  <a:lnTo>
                    <a:pt x="0" y="6564"/>
                  </a:lnTo>
                  <a:lnTo>
                    <a:pt x="0" y="7064"/>
                  </a:lnTo>
                  <a:lnTo>
                    <a:pt x="63" y="7502"/>
                  </a:lnTo>
                  <a:lnTo>
                    <a:pt x="188" y="7908"/>
                  </a:lnTo>
                  <a:lnTo>
                    <a:pt x="313" y="8283"/>
                  </a:lnTo>
                  <a:lnTo>
                    <a:pt x="501" y="8596"/>
                  </a:lnTo>
                  <a:lnTo>
                    <a:pt x="688" y="8846"/>
                  </a:lnTo>
                  <a:lnTo>
                    <a:pt x="938" y="9065"/>
                  </a:lnTo>
                  <a:lnTo>
                    <a:pt x="1188" y="9252"/>
                  </a:lnTo>
                  <a:lnTo>
                    <a:pt x="3501" y="10565"/>
                  </a:lnTo>
                  <a:lnTo>
                    <a:pt x="7971" y="1782"/>
                  </a:lnTo>
                  <a:lnTo>
                    <a:pt x="5470" y="313"/>
                  </a:lnTo>
                  <a:lnTo>
                    <a:pt x="5220" y="156"/>
                  </a:lnTo>
                  <a:lnTo>
                    <a:pt x="5002" y="63"/>
                  </a:lnTo>
                  <a:lnTo>
                    <a:pt x="4720" y="31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4424608" y="3364321"/>
              <a:ext cx="720649" cy="955166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39" y="1"/>
                  </a:moveTo>
                  <a:lnTo>
                    <a:pt x="4158" y="32"/>
                  </a:lnTo>
                  <a:lnTo>
                    <a:pt x="3877" y="94"/>
                  </a:lnTo>
                  <a:lnTo>
                    <a:pt x="3564" y="219"/>
                  </a:lnTo>
                  <a:lnTo>
                    <a:pt x="3220" y="407"/>
                  </a:lnTo>
                  <a:lnTo>
                    <a:pt x="2908" y="594"/>
                  </a:lnTo>
                  <a:lnTo>
                    <a:pt x="2564" y="845"/>
                  </a:lnTo>
                  <a:lnTo>
                    <a:pt x="2283" y="1126"/>
                  </a:lnTo>
                  <a:lnTo>
                    <a:pt x="1970" y="1470"/>
                  </a:lnTo>
                  <a:lnTo>
                    <a:pt x="1689" y="1814"/>
                  </a:lnTo>
                  <a:lnTo>
                    <a:pt x="1407" y="2157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20" y="3408"/>
                  </a:lnTo>
                  <a:lnTo>
                    <a:pt x="532" y="3845"/>
                  </a:lnTo>
                  <a:lnTo>
                    <a:pt x="376" y="4283"/>
                  </a:lnTo>
                  <a:lnTo>
                    <a:pt x="251" y="4752"/>
                  </a:lnTo>
                  <a:lnTo>
                    <a:pt x="126" y="5221"/>
                  </a:lnTo>
                  <a:lnTo>
                    <a:pt x="63" y="5658"/>
                  </a:lnTo>
                  <a:lnTo>
                    <a:pt x="1" y="6127"/>
                  </a:lnTo>
                  <a:lnTo>
                    <a:pt x="1" y="6565"/>
                  </a:lnTo>
                  <a:lnTo>
                    <a:pt x="32" y="7065"/>
                  </a:lnTo>
                  <a:lnTo>
                    <a:pt x="95" y="7502"/>
                  </a:lnTo>
                  <a:lnTo>
                    <a:pt x="188" y="7909"/>
                  </a:lnTo>
                  <a:lnTo>
                    <a:pt x="313" y="8284"/>
                  </a:lnTo>
                  <a:lnTo>
                    <a:pt x="501" y="8596"/>
                  </a:lnTo>
                  <a:lnTo>
                    <a:pt x="688" y="8846"/>
                  </a:lnTo>
                  <a:lnTo>
                    <a:pt x="938" y="9065"/>
                  </a:lnTo>
                  <a:lnTo>
                    <a:pt x="1189" y="9222"/>
                  </a:lnTo>
                  <a:lnTo>
                    <a:pt x="3502" y="10566"/>
                  </a:lnTo>
                  <a:lnTo>
                    <a:pt x="7971" y="1782"/>
                  </a:lnTo>
                  <a:lnTo>
                    <a:pt x="5471" y="282"/>
                  </a:lnTo>
                  <a:lnTo>
                    <a:pt x="5221" y="157"/>
                  </a:lnTo>
                  <a:lnTo>
                    <a:pt x="5002" y="63"/>
                  </a:lnTo>
                  <a:lnTo>
                    <a:pt x="4721" y="32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3048622" y="538850"/>
              <a:ext cx="4266762" cy="3549104"/>
            </a:xfrm>
            <a:custGeom>
              <a:avLst/>
              <a:gdLst/>
              <a:ahLst/>
              <a:cxnLst/>
              <a:rect l="l" t="t" r="r" b="b"/>
              <a:pathLst>
                <a:path w="47200" h="39260" extrusionOk="0">
                  <a:moveTo>
                    <a:pt x="28476" y="0"/>
                  </a:moveTo>
                  <a:lnTo>
                    <a:pt x="27913" y="31"/>
                  </a:lnTo>
                  <a:lnTo>
                    <a:pt x="27382" y="94"/>
                  </a:lnTo>
                  <a:lnTo>
                    <a:pt x="26819" y="219"/>
                  </a:lnTo>
                  <a:lnTo>
                    <a:pt x="26288" y="344"/>
                  </a:lnTo>
                  <a:lnTo>
                    <a:pt x="25756" y="531"/>
                  </a:lnTo>
                  <a:lnTo>
                    <a:pt x="25225" y="719"/>
                  </a:lnTo>
                  <a:lnTo>
                    <a:pt x="24694" y="969"/>
                  </a:lnTo>
                  <a:lnTo>
                    <a:pt x="18786" y="3876"/>
                  </a:lnTo>
                  <a:lnTo>
                    <a:pt x="17942" y="4314"/>
                  </a:lnTo>
                  <a:lnTo>
                    <a:pt x="17098" y="4814"/>
                  </a:lnTo>
                  <a:lnTo>
                    <a:pt x="16317" y="5376"/>
                  </a:lnTo>
                  <a:lnTo>
                    <a:pt x="15535" y="5939"/>
                  </a:lnTo>
                  <a:lnTo>
                    <a:pt x="14785" y="6533"/>
                  </a:lnTo>
                  <a:lnTo>
                    <a:pt x="14097" y="7189"/>
                  </a:lnTo>
                  <a:lnTo>
                    <a:pt x="13410" y="7877"/>
                  </a:lnTo>
                  <a:lnTo>
                    <a:pt x="12753" y="8596"/>
                  </a:lnTo>
                  <a:lnTo>
                    <a:pt x="4158" y="18598"/>
                  </a:lnTo>
                  <a:lnTo>
                    <a:pt x="2313" y="22974"/>
                  </a:lnTo>
                  <a:lnTo>
                    <a:pt x="2063" y="23193"/>
                  </a:lnTo>
                  <a:lnTo>
                    <a:pt x="1813" y="23443"/>
                  </a:lnTo>
                  <a:lnTo>
                    <a:pt x="1470" y="23787"/>
                  </a:lnTo>
                  <a:lnTo>
                    <a:pt x="1126" y="24225"/>
                  </a:lnTo>
                  <a:lnTo>
                    <a:pt x="782" y="24756"/>
                  </a:lnTo>
                  <a:lnTo>
                    <a:pt x="626" y="25069"/>
                  </a:lnTo>
                  <a:lnTo>
                    <a:pt x="469" y="25381"/>
                  </a:lnTo>
                  <a:lnTo>
                    <a:pt x="313" y="25694"/>
                  </a:lnTo>
                  <a:lnTo>
                    <a:pt x="219" y="26038"/>
                  </a:lnTo>
                  <a:lnTo>
                    <a:pt x="125" y="26413"/>
                  </a:lnTo>
                  <a:lnTo>
                    <a:pt x="32" y="26756"/>
                  </a:lnTo>
                  <a:lnTo>
                    <a:pt x="0" y="27100"/>
                  </a:lnTo>
                  <a:lnTo>
                    <a:pt x="0" y="27475"/>
                  </a:lnTo>
                  <a:lnTo>
                    <a:pt x="0" y="27819"/>
                  </a:lnTo>
                  <a:lnTo>
                    <a:pt x="32" y="28132"/>
                  </a:lnTo>
                  <a:lnTo>
                    <a:pt x="63" y="28476"/>
                  </a:lnTo>
                  <a:lnTo>
                    <a:pt x="125" y="28788"/>
                  </a:lnTo>
                  <a:lnTo>
                    <a:pt x="313" y="29382"/>
                  </a:lnTo>
                  <a:lnTo>
                    <a:pt x="532" y="29882"/>
                  </a:lnTo>
                  <a:lnTo>
                    <a:pt x="751" y="30351"/>
                  </a:lnTo>
                  <a:lnTo>
                    <a:pt x="1032" y="30726"/>
                  </a:lnTo>
                  <a:lnTo>
                    <a:pt x="1157" y="30851"/>
                  </a:lnTo>
                  <a:lnTo>
                    <a:pt x="1313" y="31008"/>
                  </a:lnTo>
                  <a:lnTo>
                    <a:pt x="1657" y="31258"/>
                  </a:lnTo>
                  <a:lnTo>
                    <a:pt x="2001" y="31476"/>
                  </a:lnTo>
                  <a:lnTo>
                    <a:pt x="2376" y="31633"/>
                  </a:lnTo>
                  <a:lnTo>
                    <a:pt x="2970" y="31883"/>
                  </a:lnTo>
                  <a:lnTo>
                    <a:pt x="3220" y="31945"/>
                  </a:lnTo>
                  <a:lnTo>
                    <a:pt x="11597" y="36790"/>
                  </a:lnTo>
                  <a:lnTo>
                    <a:pt x="11753" y="37071"/>
                  </a:lnTo>
                  <a:lnTo>
                    <a:pt x="11972" y="37384"/>
                  </a:lnTo>
                  <a:lnTo>
                    <a:pt x="12285" y="37759"/>
                  </a:lnTo>
                  <a:lnTo>
                    <a:pt x="12691" y="38165"/>
                  </a:lnTo>
                  <a:lnTo>
                    <a:pt x="12910" y="38384"/>
                  </a:lnTo>
                  <a:lnTo>
                    <a:pt x="13160" y="38572"/>
                  </a:lnTo>
                  <a:lnTo>
                    <a:pt x="13441" y="38728"/>
                  </a:lnTo>
                  <a:lnTo>
                    <a:pt x="13754" y="38884"/>
                  </a:lnTo>
                  <a:lnTo>
                    <a:pt x="14066" y="39041"/>
                  </a:lnTo>
                  <a:lnTo>
                    <a:pt x="14441" y="39134"/>
                  </a:lnTo>
                  <a:lnTo>
                    <a:pt x="14754" y="39197"/>
                  </a:lnTo>
                  <a:lnTo>
                    <a:pt x="15098" y="39228"/>
                  </a:lnTo>
                  <a:lnTo>
                    <a:pt x="15442" y="39259"/>
                  </a:lnTo>
                  <a:lnTo>
                    <a:pt x="15817" y="39228"/>
                  </a:lnTo>
                  <a:lnTo>
                    <a:pt x="16192" y="39197"/>
                  </a:lnTo>
                  <a:lnTo>
                    <a:pt x="16567" y="39134"/>
                  </a:lnTo>
                  <a:lnTo>
                    <a:pt x="17380" y="38978"/>
                  </a:lnTo>
                  <a:lnTo>
                    <a:pt x="18192" y="38759"/>
                  </a:lnTo>
                  <a:lnTo>
                    <a:pt x="19005" y="38478"/>
                  </a:lnTo>
                  <a:lnTo>
                    <a:pt x="19786" y="38134"/>
                  </a:lnTo>
                  <a:lnTo>
                    <a:pt x="20568" y="37790"/>
                  </a:lnTo>
                  <a:lnTo>
                    <a:pt x="21287" y="37447"/>
                  </a:lnTo>
                  <a:lnTo>
                    <a:pt x="21974" y="37103"/>
                  </a:lnTo>
                  <a:lnTo>
                    <a:pt x="23100" y="36478"/>
                  </a:lnTo>
                  <a:lnTo>
                    <a:pt x="23881" y="36009"/>
                  </a:lnTo>
                  <a:lnTo>
                    <a:pt x="24162" y="35821"/>
                  </a:lnTo>
                  <a:lnTo>
                    <a:pt x="47199" y="22474"/>
                  </a:lnTo>
                  <a:lnTo>
                    <a:pt x="47168" y="22068"/>
                  </a:lnTo>
                  <a:lnTo>
                    <a:pt x="47137" y="21630"/>
                  </a:lnTo>
                  <a:lnTo>
                    <a:pt x="47074" y="21099"/>
                  </a:lnTo>
                  <a:lnTo>
                    <a:pt x="46980" y="20505"/>
                  </a:lnTo>
                  <a:lnTo>
                    <a:pt x="46824" y="19880"/>
                  </a:lnTo>
                  <a:lnTo>
                    <a:pt x="46730" y="19567"/>
                  </a:lnTo>
                  <a:lnTo>
                    <a:pt x="46605" y="19286"/>
                  </a:lnTo>
                  <a:lnTo>
                    <a:pt x="46480" y="19036"/>
                  </a:lnTo>
                  <a:lnTo>
                    <a:pt x="46324" y="18786"/>
                  </a:lnTo>
                  <a:lnTo>
                    <a:pt x="46011" y="18380"/>
                  </a:lnTo>
                  <a:lnTo>
                    <a:pt x="45699" y="18004"/>
                  </a:lnTo>
                  <a:lnTo>
                    <a:pt x="45417" y="17723"/>
                  </a:lnTo>
                  <a:lnTo>
                    <a:pt x="45199" y="17504"/>
                  </a:lnTo>
                  <a:lnTo>
                    <a:pt x="44823" y="17223"/>
                  </a:lnTo>
                  <a:lnTo>
                    <a:pt x="44698" y="17129"/>
                  </a:lnTo>
                  <a:lnTo>
                    <a:pt x="44698" y="13753"/>
                  </a:lnTo>
                  <a:lnTo>
                    <a:pt x="44698" y="13441"/>
                  </a:lnTo>
                  <a:lnTo>
                    <a:pt x="44667" y="13160"/>
                  </a:lnTo>
                  <a:lnTo>
                    <a:pt x="44605" y="12847"/>
                  </a:lnTo>
                  <a:lnTo>
                    <a:pt x="44542" y="12566"/>
                  </a:lnTo>
                  <a:lnTo>
                    <a:pt x="44448" y="12284"/>
                  </a:lnTo>
                  <a:lnTo>
                    <a:pt x="44323" y="12003"/>
                  </a:lnTo>
                  <a:lnTo>
                    <a:pt x="44198" y="11753"/>
                  </a:lnTo>
                  <a:lnTo>
                    <a:pt x="44042" y="11503"/>
                  </a:lnTo>
                  <a:lnTo>
                    <a:pt x="41166" y="7127"/>
                  </a:lnTo>
                  <a:lnTo>
                    <a:pt x="40823" y="6595"/>
                  </a:lnTo>
                  <a:lnTo>
                    <a:pt x="40416" y="6095"/>
                  </a:lnTo>
                  <a:lnTo>
                    <a:pt x="40010" y="5595"/>
                  </a:lnTo>
                  <a:lnTo>
                    <a:pt x="39541" y="5158"/>
                  </a:lnTo>
                  <a:lnTo>
                    <a:pt x="39072" y="4751"/>
                  </a:lnTo>
                  <a:lnTo>
                    <a:pt x="38572" y="4345"/>
                  </a:lnTo>
                  <a:lnTo>
                    <a:pt x="38072" y="3970"/>
                  </a:lnTo>
                  <a:lnTo>
                    <a:pt x="37509" y="3626"/>
                  </a:lnTo>
                  <a:lnTo>
                    <a:pt x="33290" y="1219"/>
                  </a:lnTo>
                  <a:lnTo>
                    <a:pt x="32789" y="938"/>
                  </a:lnTo>
                  <a:lnTo>
                    <a:pt x="32289" y="688"/>
                  </a:lnTo>
                  <a:lnTo>
                    <a:pt x="31758" y="500"/>
                  </a:lnTo>
                  <a:lnTo>
                    <a:pt x="31227" y="344"/>
                  </a:lnTo>
                  <a:lnTo>
                    <a:pt x="30695" y="188"/>
                  </a:lnTo>
                  <a:lnTo>
                    <a:pt x="30133" y="94"/>
                  </a:lnTo>
                  <a:lnTo>
                    <a:pt x="29601" y="31"/>
                  </a:lnTo>
                  <a:lnTo>
                    <a:pt x="2903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6721805" y="2087223"/>
              <a:ext cx="593460" cy="822369"/>
            </a:xfrm>
            <a:custGeom>
              <a:avLst/>
              <a:gdLst/>
              <a:ahLst/>
              <a:cxnLst/>
              <a:rect l="l" t="t" r="r" b="b"/>
              <a:pathLst>
                <a:path w="6565" h="9097" extrusionOk="0">
                  <a:moveTo>
                    <a:pt x="4063" y="0"/>
                  </a:moveTo>
                  <a:lnTo>
                    <a:pt x="3876" y="188"/>
                  </a:lnTo>
                  <a:lnTo>
                    <a:pt x="3345" y="688"/>
                  </a:lnTo>
                  <a:lnTo>
                    <a:pt x="3001" y="1032"/>
                  </a:lnTo>
                  <a:lnTo>
                    <a:pt x="2626" y="1469"/>
                  </a:lnTo>
                  <a:lnTo>
                    <a:pt x="2219" y="1969"/>
                  </a:lnTo>
                  <a:lnTo>
                    <a:pt x="1813" y="2563"/>
                  </a:lnTo>
                  <a:lnTo>
                    <a:pt x="1407" y="3188"/>
                  </a:lnTo>
                  <a:lnTo>
                    <a:pt x="1032" y="3876"/>
                  </a:lnTo>
                  <a:lnTo>
                    <a:pt x="688" y="4626"/>
                  </a:lnTo>
                  <a:lnTo>
                    <a:pt x="531" y="5001"/>
                  </a:lnTo>
                  <a:lnTo>
                    <a:pt x="406" y="5408"/>
                  </a:lnTo>
                  <a:lnTo>
                    <a:pt x="281" y="5845"/>
                  </a:lnTo>
                  <a:lnTo>
                    <a:pt x="188" y="6283"/>
                  </a:lnTo>
                  <a:lnTo>
                    <a:pt x="94" y="6721"/>
                  </a:lnTo>
                  <a:lnTo>
                    <a:pt x="63" y="7158"/>
                  </a:lnTo>
                  <a:lnTo>
                    <a:pt x="31" y="7627"/>
                  </a:lnTo>
                  <a:lnTo>
                    <a:pt x="0" y="8096"/>
                  </a:lnTo>
                  <a:lnTo>
                    <a:pt x="31" y="8596"/>
                  </a:lnTo>
                  <a:lnTo>
                    <a:pt x="94" y="9096"/>
                  </a:lnTo>
                  <a:lnTo>
                    <a:pt x="6564" y="5345"/>
                  </a:lnTo>
                  <a:lnTo>
                    <a:pt x="6533" y="4939"/>
                  </a:lnTo>
                  <a:lnTo>
                    <a:pt x="6502" y="4501"/>
                  </a:lnTo>
                  <a:lnTo>
                    <a:pt x="6439" y="3970"/>
                  </a:lnTo>
                  <a:lnTo>
                    <a:pt x="6345" y="3376"/>
                  </a:lnTo>
                  <a:lnTo>
                    <a:pt x="6189" y="2751"/>
                  </a:lnTo>
                  <a:lnTo>
                    <a:pt x="6095" y="2438"/>
                  </a:lnTo>
                  <a:lnTo>
                    <a:pt x="5970" y="2157"/>
                  </a:lnTo>
                  <a:lnTo>
                    <a:pt x="5845" y="1907"/>
                  </a:lnTo>
                  <a:lnTo>
                    <a:pt x="5689" y="1657"/>
                  </a:lnTo>
                  <a:lnTo>
                    <a:pt x="5376" y="1251"/>
                  </a:lnTo>
                  <a:lnTo>
                    <a:pt x="5064" y="875"/>
                  </a:lnTo>
                  <a:lnTo>
                    <a:pt x="4782" y="594"/>
                  </a:lnTo>
                  <a:lnTo>
                    <a:pt x="4564" y="375"/>
                  </a:lnTo>
                  <a:lnTo>
                    <a:pt x="4188" y="9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rgbClr val="66AF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6730212" y="2282114"/>
              <a:ext cx="585053" cy="850664"/>
            </a:xfrm>
            <a:custGeom>
              <a:avLst/>
              <a:gdLst/>
              <a:ahLst/>
              <a:cxnLst/>
              <a:rect l="l" t="t" r="r" b="b"/>
              <a:pathLst>
                <a:path w="6472" h="9410" extrusionOk="0">
                  <a:moveTo>
                    <a:pt x="4471" y="1"/>
                  </a:moveTo>
                  <a:lnTo>
                    <a:pt x="4189" y="32"/>
                  </a:lnTo>
                  <a:lnTo>
                    <a:pt x="3877" y="95"/>
                  </a:lnTo>
                  <a:lnTo>
                    <a:pt x="3564" y="220"/>
                  </a:lnTo>
                  <a:lnTo>
                    <a:pt x="3220" y="376"/>
                  </a:lnTo>
                  <a:lnTo>
                    <a:pt x="2876" y="595"/>
                  </a:lnTo>
                  <a:lnTo>
                    <a:pt x="2564" y="845"/>
                  </a:lnTo>
                  <a:lnTo>
                    <a:pt x="2251" y="1126"/>
                  </a:lnTo>
                  <a:lnTo>
                    <a:pt x="1970" y="1439"/>
                  </a:lnTo>
                  <a:lnTo>
                    <a:pt x="1689" y="1783"/>
                  </a:lnTo>
                  <a:lnTo>
                    <a:pt x="1407" y="2158"/>
                  </a:lnTo>
                  <a:lnTo>
                    <a:pt x="1157" y="2564"/>
                  </a:lnTo>
                  <a:lnTo>
                    <a:pt x="939" y="2970"/>
                  </a:lnTo>
                  <a:lnTo>
                    <a:pt x="720" y="3408"/>
                  </a:lnTo>
                  <a:lnTo>
                    <a:pt x="532" y="3846"/>
                  </a:lnTo>
                  <a:lnTo>
                    <a:pt x="376" y="4283"/>
                  </a:lnTo>
                  <a:lnTo>
                    <a:pt x="251" y="4752"/>
                  </a:lnTo>
                  <a:lnTo>
                    <a:pt x="126" y="5190"/>
                  </a:lnTo>
                  <a:lnTo>
                    <a:pt x="63" y="5659"/>
                  </a:lnTo>
                  <a:lnTo>
                    <a:pt x="1" y="6127"/>
                  </a:lnTo>
                  <a:lnTo>
                    <a:pt x="1" y="6565"/>
                  </a:lnTo>
                  <a:lnTo>
                    <a:pt x="1" y="7003"/>
                  </a:lnTo>
                  <a:lnTo>
                    <a:pt x="63" y="7409"/>
                  </a:lnTo>
                  <a:lnTo>
                    <a:pt x="126" y="7753"/>
                  </a:lnTo>
                  <a:lnTo>
                    <a:pt x="251" y="8097"/>
                  </a:lnTo>
                  <a:lnTo>
                    <a:pt x="376" y="8409"/>
                  </a:lnTo>
                  <a:lnTo>
                    <a:pt x="532" y="8659"/>
                  </a:lnTo>
                  <a:lnTo>
                    <a:pt x="720" y="8878"/>
                  </a:lnTo>
                  <a:lnTo>
                    <a:pt x="939" y="9066"/>
                  </a:lnTo>
                  <a:lnTo>
                    <a:pt x="1157" y="9222"/>
                  </a:lnTo>
                  <a:lnTo>
                    <a:pt x="1407" y="9316"/>
                  </a:lnTo>
                  <a:lnTo>
                    <a:pt x="1689" y="9378"/>
                  </a:lnTo>
                  <a:lnTo>
                    <a:pt x="1970" y="9409"/>
                  </a:lnTo>
                  <a:lnTo>
                    <a:pt x="2251" y="9378"/>
                  </a:lnTo>
                  <a:lnTo>
                    <a:pt x="2564" y="9284"/>
                  </a:lnTo>
                  <a:lnTo>
                    <a:pt x="2876" y="9191"/>
                  </a:lnTo>
                  <a:lnTo>
                    <a:pt x="3220" y="9003"/>
                  </a:lnTo>
                  <a:lnTo>
                    <a:pt x="3564" y="8784"/>
                  </a:lnTo>
                  <a:lnTo>
                    <a:pt x="3877" y="8534"/>
                  </a:lnTo>
                  <a:lnTo>
                    <a:pt x="4189" y="8253"/>
                  </a:lnTo>
                  <a:lnTo>
                    <a:pt x="4471" y="7940"/>
                  </a:lnTo>
                  <a:lnTo>
                    <a:pt x="4752" y="7597"/>
                  </a:lnTo>
                  <a:lnTo>
                    <a:pt x="5033" y="7221"/>
                  </a:lnTo>
                  <a:lnTo>
                    <a:pt x="5283" y="6846"/>
                  </a:lnTo>
                  <a:lnTo>
                    <a:pt x="5502" y="6440"/>
                  </a:lnTo>
                  <a:lnTo>
                    <a:pt x="5721" y="6002"/>
                  </a:lnTo>
                  <a:lnTo>
                    <a:pt x="5908" y="5565"/>
                  </a:lnTo>
                  <a:lnTo>
                    <a:pt x="6065" y="5096"/>
                  </a:lnTo>
                  <a:lnTo>
                    <a:pt x="6190" y="4658"/>
                  </a:lnTo>
                  <a:lnTo>
                    <a:pt x="6315" y="4189"/>
                  </a:lnTo>
                  <a:lnTo>
                    <a:pt x="6377" y="3721"/>
                  </a:lnTo>
                  <a:lnTo>
                    <a:pt x="6440" y="3283"/>
                  </a:lnTo>
                  <a:lnTo>
                    <a:pt x="6471" y="2814"/>
                  </a:lnTo>
                  <a:lnTo>
                    <a:pt x="6440" y="2408"/>
                  </a:lnTo>
                  <a:lnTo>
                    <a:pt x="6377" y="2001"/>
                  </a:lnTo>
                  <a:lnTo>
                    <a:pt x="6315" y="1626"/>
                  </a:lnTo>
                  <a:lnTo>
                    <a:pt x="6190" y="1283"/>
                  </a:lnTo>
                  <a:lnTo>
                    <a:pt x="6065" y="1001"/>
                  </a:lnTo>
                  <a:lnTo>
                    <a:pt x="5908" y="720"/>
                  </a:lnTo>
                  <a:lnTo>
                    <a:pt x="5721" y="501"/>
                  </a:lnTo>
                  <a:lnTo>
                    <a:pt x="5502" y="314"/>
                  </a:lnTo>
                  <a:lnTo>
                    <a:pt x="5283" y="189"/>
                  </a:lnTo>
                  <a:lnTo>
                    <a:pt x="5033" y="63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7"/>
            <p:cNvSpPr/>
            <p:nvPr/>
          </p:nvSpPr>
          <p:spPr>
            <a:xfrm>
              <a:off x="6837600" y="2440396"/>
              <a:ext cx="367466" cy="531281"/>
            </a:xfrm>
            <a:custGeom>
              <a:avLst/>
              <a:gdLst/>
              <a:ahLst/>
              <a:cxnLst/>
              <a:rect l="l" t="t" r="r" b="b"/>
              <a:pathLst>
                <a:path w="4065" h="5877" extrusionOk="0">
                  <a:moveTo>
                    <a:pt x="2626" y="0"/>
                  </a:moveTo>
                  <a:lnTo>
                    <a:pt x="2439" y="63"/>
                  </a:lnTo>
                  <a:lnTo>
                    <a:pt x="2251" y="125"/>
                  </a:lnTo>
                  <a:lnTo>
                    <a:pt x="2032" y="250"/>
                  </a:lnTo>
                  <a:lnTo>
                    <a:pt x="1813" y="375"/>
                  </a:lnTo>
                  <a:lnTo>
                    <a:pt x="1626" y="532"/>
                  </a:lnTo>
                  <a:lnTo>
                    <a:pt x="1438" y="719"/>
                  </a:lnTo>
                  <a:lnTo>
                    <a:pt x="1251" y="907"/>
                  </a:lnTo>
                  <a:lnTo>
                    <a:pt x="907" y="1344"/>
                  </a:lnTo>
                  <a:lnTo>
                    <a:pt x="594" y="1876"/>
                  </a:lnTo>
                  <a:lnTo>
                    <a:pt x="344" y="2407"/>
                  </a:lnTo>
                  <a:lnTo>
                    <a:pt x="157" y="2970"/>
                  </a:lnTo>
                  <a:lnTo>
                    <a:pt x="32" y="3532"/>
                  </a:lnTo>
                  <a:lnTo>
                    <a:pt x="1" y="3845"/>
                  </a:lnTo>
                  <a:lnTo>
                    <a:pt x="1" y="4126"/>
                  </a:lnTo>
                  <a:lnTo>
                    <a:pt x="1" y="4376"/>
                  </a:lnTo>
                  <a:lnTo>
                    <a:pt x="32" y="4626"/>
                  </a:lnTo>
                  <a:lnTo>
                    <a:pt x="94" y="4877"/>
                  </a:lnTo>
                  <a:lnTo>
                    <a:pt x="157" y="5064"/>
                  </a:lnTo>
                  <a:lnTo>
                    <a:pt x="251" y="5252"/>
                  </a:lnTo>
                  <a:lnTo>
                    <a:pt x="344" y="5439"/>
                  </a:lnTo>
                  <a:lnTo>
                    <a:pt x="469" y="5564"/>
                  </a:lnTo>
                  <a:lnTo>
                    <a:pt x="594" y="5689"/>
                  </a:lnTo>
                  <a:lnTo>
                    <a:pt x="751" y="5783"/>
                  </a:lnTo>
                  <a:lnTo>
                    <a:pt x="907" y="5846"/>
                  </a:lnTo>
                  <a:lnTo>
                    <a:pt x="1063" y="5877"/>
                  </a:lnTo>
                  <a:lnTo>
                    <a:pt x="1438" y="5877"/>
                  </a:lnTo>
                  <a:lnTo>
                    <a:pt x="1626" y="5814"/>
                  </a:lnTo>
                  <a:lnTo>
                    <a:pt x="1813" y="5752"/>
                  </a:lnTo>
                  <a:lnTo>
                    <a:pt x="2032" y="5658"/>
                  </a:lnTo>
                  <a:lnTo>
                    <a:pt x="2251" y="5502"/>
                  </a:lnTo>
                  <a:lnTo>
                    <a:pt x="2439" y="5345"/>
                  </a:lnTo>
                  <a:lnTo>
                    <a:pt x="2626" y="5189"/>
                  </a:lnTo>
                  <a:lnTo>
                    <a:pt x="2814" y="4970"/>
                  </a:lnTo>
                  <a:lnTo>
                    <a:pt x="3158" y="4533"/>
                  </a:lnTo>
                  <a:lnTo>
                    <a:pt x="3470" y="4033"/>
                  </a:lnTo>
                  <a:lnTo>
                    <a:pt x="3720" y="3470"/>
                  </a:lnTo>
                  <a:lnTo>
                    <a:pt x="3908" y="2907"/>
                  </a:lnTo>
                  <a:lnTo>
                    <a:pt x="4033" y="2345"/>
                  </a:lnTo>
                  <a:lnTo>
                    <a:pt x="4064" y="2063"/>
                  </a:lnTo>
                  <a:lnTo>
                    <a:pt x="4064" y="1782"/>
                  </a:lnTo>
                  <a:lnTo>
                    <a:pt x="4064" y="1501"/>
                  </a:lnTo>
                  <a:lnTo>
                    <a:pt x="4033" y="1251"/>
                  </a:lnTo>
                  <a:lnTo>
                    <a:pt x="3970" y="1032"/>
                  </a:lnTo>
                  <a:lnTo>
                    <a:pt x="3908" y="813"/>
                  </a:lnTo>
                  <a:lnTo>
                    <a:pt x="3814" y="626"/>
                  </a:lnTo>
                  <a:lnTo>
                    <a:pt x="3720" y="469"/>
                  </a:lnTo>
                  <a:lnTo>
                    <a:pt x="3595" y="313"/>
                  </a:lnTo>
                  <a:lnTo>
                    <a:pt x="3470" y="219"/>
                  </a:lnTo>
                  <a:lnTo>
                    <a:pt x="3314" y="125"/>
                  </a:lnTo>
                  <a:lnTo>
                    <a:pt x="3158" y="63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6863001" y="2477096"/>
              <a:ext cx="316572" cy="460678"/>
            </a:xfrm>
            <a:custGeom>
              <a:avLst/>
              <a:gdLst/>
              <a:ahLst/>
              <a:cxnLst/>
              <a:rect l="l" t="t" r="r" b="b"/>
              <a:pathLst>
                <a:path w="3502" h="5096" extrusionOk="0">
                  <a:moveTo>
                    <a:pt x="2283" y="1"/>
                  </a:moveTo>
                  <a:lnTo>
                    <a:pt x="2095" y="32"/>
                  </a:lnTo>
                  <a:lnTo>
                    <a:pt x="1939" y="95"/>
                  </a:lnTo>
                  <a:lnTo>
                    <a:pt x="1751" y="188"/>
                  </a:lnTo>
                  <a:lnTo>
                    <a:pt x="1564" y="313"/>
                  </a:lnTo>
                  <a:lnTo>
                    <a:pt x="1407" y="438"/>
                  </a:lnTo>
                  <a:lnTo>
                    <a:pt x="1064" y="782"/>
                  </a:lnTo>
                  <a:lnTo>
                    <a:pt x="782" y="1157"/>
                  </a:lnTo>
                  <a:lnTo>
                    <a:pt x="501" y="1595"/>
                  </a:lnTo>
                  <a:lnTo>
                    <a:pt x="282" y="2064"/>
                  </a:lnTo>
                  <a:lnTo>
                    <a:pt x="126" y="2564"/>
                  </a:lnTo>
                  <a:lnTo>
                    <a:pt x="32" y="3064"/>
                  </a:lnTo>
                  <a:lnTo>
                    <a:pt x="1" y="3564"/>
                  </a:lnTo>
                  <a:lnTo>
                    <a:pt x="1" y="3783"/>
                  </a:lnTo>
                  <a:lnTo>
                    <a:pt x="32" y="4002"/>
                  </a:lnTo>
                  <a:lnTo>
                    <a:pt x="63" y="4189"/>
                  </a:lnTo>
                  <a:lnTo>
                    <a:pt x="126" y="4377"/>
                  </a:lnTo>
                  <a:lnTo>
                    <a:pt x="220" y="4533"/>
                  </a:lnTo>
                  <a:lnTo>
                    <a:pt x="282" y="4689"/>
                  </a:lnTo>
                  <a:lnTo>
                    <a:pt x="407" y="4814"/>
                  </a:lnTo>
                  <a:lnTo>
                    <a:pt x="501" y="4908"/>
                  </a:lnTo>
                  <a:lnTo>
                    <a:pt x="626" y="5002"/>
                  </a:lnTo>
                  <a:lnTo>
                    <a:pt x="782" y="5033"/>
                  </a:lnTo>
                  <a:lnTo>
                    <a:pt x="907" y="5064"/>
                  </a:lnTo>
                  <a:lnTo>
                    <a:pt x="1064" y="5096"/>
                  </a:lnTo>
                  <a:lnTo>
                    <a:pt x="1220" y="5064"/>
                  </a:lnTo>
                  <a:lnTo>
                    <a:pt x="1407" y="5033"/>
                  </a:lnTo>
                  <a:lnTo>
                    <a:pt x="1564" y="4971"/>
                  </a:lnTo>
                  <a:lnTo>
                    <a:pt x="1751" y="4877"/>
                  </a:lnTo>
                  <a:lnTo>
                    <a:pt x="1939" y="4752"/>
                  </a:lnTo>
                  <a:lnTo>
                    <a:pt x="2095" y="4627"/>
                  </a:lnTo>
                  <a:lnTo>
                    <a:pt x="2439" y="4314"/>
                  </a:lnTo>
                  <a:lnTo>
                    <a:pt x="2720" y="3908"/>
                  </a:lnTo>
                  <a:lnTo>
                    <a:pt x="3002" y="3470"/>
                  </a:lnTo>
                  <a:lnTo>
                    <a:pt x="3220" y="3001"/>
                  </a:lnTo>
                  <a:lnTo>
                    <a:pt x="3377" y="2501"/>
                  </a:lnTo>
                  <a:lnTo>
                    <a:pt x="3470" y="2032"/>
                  </a:lnTo>
                  <a:lnTo>
                    <a:pt x="3502" y="1532"/>
                  </a:lnTo>
                  <a:lnTo>
                    <a:pt x="3502" y="1282"/>
                  </a:lnTo>
                  <a:lnTo>
                    <a:pt x="3470" y="1063"/>
                  </a:lnTo>
                  <a:lnTo>
                    <a:pt x="3439" y="876"/>
                  </a:lnTo>
                  <a:lnTo>
                    <a:pt x="3377" y="688"/>
                  </a:lnTo>
                  <a:lnTo>
                    <a:pt x="3283" y="532"/>
                  </a:lnTo>
                  <a:lnTo>
                    <a:pt x="3220" y="376"/>
                  </a:lnTo>
                  <a:lnTo>
                    <a:pt x="3095" y="282"/>
                  </a:lnTo>
                  <a:lnTo>
                    <a:pt x="3002" y="157"/>
                  </a:lnTo>
                  <a:lnTo>
                    <a:pt x="2877" y="95"/>
                  </a:lnTo>
                  <a:lnTo>
                    <a:pt x="2720" y="32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7"/>
            <p:cNvSpPr/>
            <p:nvPr/>
          </p:nvSpPr>
          <p:spPr>
            <a:xfrm>
              <a:off x="6848900" y="2460192"/>
              <a:ext cx="344776" cy="491686"/>
            </a:xfrm>
            <a:custGeom>
              <a:avLst/>
              <a:gdLst/>
              <a:ahLst/>
              <a:cxnLst/>
              <a:rect l="l" t="t" r="r" b="b"/>
              <a:pathLst>
                <a:path w="3814" h="5439" extrusionOk="0">
                  <a:moveTo>
                    <a:pt x="3064" y="0"/>
                  </a:moveTo>
                  <a:lnTo>
                    <a:pt x="2439" y="1250"/>
                  </a:lnTo>
                  <a:lnTo>
                    <a:pt x="2345" y="1344"/>
                  </a:lnTo>
                  <a:lnTo>
                    <a:pt x="2251" y="1407"/>
                  </a:lnTo>
                  <a:lnTo>
                    <a:pt x="2220" y="1376"/>
                  </a:lnTo>
                  <a:lnTo>
                    <a:pt x="2189" y="1376"/>
                  </a:lnTo>
                  <a:lnTo>
                    <a:pt x="2157" y="1250"/>
                  </a:lnTo>
                  <a:lnTo>
                    <a:pt x="2157" y="31"/>
                  </a:lnTo>
                  <a:lnTo>
                    <a:pt x="1657" y="313"/>
                  </a:lnTo>
                  <a:lnTo>
                    <a:pt x="1657" y="1563"/>
                  </a:lnTo>
                  <a:lnTo>
                    <a:pt x="1626" y="1688"/>
                  </a:lnTo>
                  <a:lnTo>
                    <a:pt x="1563" y="1813"/>
                  </a:lnTo>
                  <a:lnTo>
                    <a:pt x="1470" y="1876"/>
                  </a:lnTo>
                  <a:lnTo>
                    <a:pt x="1438" y="1876"/>
                  </a:lnTo>
                  <a:lnTo>
                    <a:pt x="1376" y="1844"/>
                  </a:lnTo>
                  <a:lnTo>
                    <a:pt x="751" y="1376"/>
                  </a:lnTo>
                  <a:lnTo>
                    <a:pt x="376" y="2032"/>
                  </a:lnTo>
                  <a:lnTo>
                    <a:pt x="1032" y="2532"/>
                  </a:lnTo>
                  <a:lnTo>
                    <a:pt x="1063" y="2563"/>
                  </a:lnTo>
                  <a:lnTo>
                    <a:pt x="1063" y="2626"/>
                  </a:lnTo>
                  <a:lnTo>
                    <a:pt x="1063" y="2751"/>
                  </a:lnTo>
                  <a:lnTo>
                    <a:pt x="1001" y="2876"/>
                  </a:lnTo>
                  <a:lnTo>
                    <a:pt x="907" y="2970"/>
                  </a:lnTo>
                  <a:lnTo>
                    <a:pt x="1" y="3501"/>
                  </a:lnTo>
                  <a:lnTo>
                    <a:pt x="1" y="4157"/>
                  </a:lnTo>
                  <a:lnTo>
                    <a:pt x="907" y="3626"/>
                  </a:lnTo>
                  <a:lnTo>
                    <a:pt x="1001" y="3626"/>
                  </a:lnTo>
                  <a:lnTo>
                    <a:pt x="1063" y="3689"/>
                  </a:lnTo>
                  <a:lnTo>
                    <a:pt x="1063" y="3782"/>
                  </a:lnTo>
                  <a:lnTo>
                    <a:pt x="1032" y="3939"/>
                  </a:lnTo>
                  <a:lnTo>
                    <a:pt x="376" y="5158"/>
                  </a:lnTo>
                  <a:lnTo>
                    <a:pt x="751" y="5439"/>
                  </a:lnTo>
                  <a:lnTo>
                    <a:pt x="1376" y="4189"/>
                  </a:lnTo>
                  <a:lnTo>
                    <a:pt x="1470" y="4095"/>
                  </a:lnTo>
                  <a:lnTo>
                    <a:pt x="1563" y="4064"/>
                  </a:lnTo>
                  <a:lnTo>
                    <a:pt x="1595" y="4064"/>
                  </a:lnTo>
                  <a:lnTo>
                    <a:pt x="1626" y="4095"/>
                  </a:lnTo>
                  <a:lnTo>
                    <a:pt x="1657" y="4189"/>
                  </a:lnTo>
                  <a:lnTo>
                    <a:pt x="1657" y="5408"/>
                  </a:lnTo>
                  <a:lnTo>
                    <a:pt x="2157" y="5126"/>
                  </a:lnTo>
                  <a:lnTo>
                    <a:pt x="2157" y="3907"/>
                  </a:lnTo>
                  <a:lnTo>
                    <a:pt x="2189" y="3751"/>
                  </a:lnTo>
                  <a:lnTo>
                    <a:pt x="2251" y="3657"/>
                  </a:lnTo>
                  <a:lnTo>
                    <a:pt x="2345" y="3595"/>
                  </a:lnTo>
                  <a:lnTo>
                    <a:pt x="2439" y="3595"/>
                  </a:lnTo>
                  <a:lnTo>
                    <a:pt x="3064" y="4095"/>
                  </a:lnTo>
                  <a:lnTo>
                    <a:pt x="3439" y="3407"/>
                  </a:lnTo>
                  <a:lnTo>
                    <a:pt x="2782" y="2907"/>
                  </a:lnTo>
                  <a:lnTo>
                    <a:pt x="2751" y="2876"/>
                  </a:lnTo>
                  <a:lnTo>
                    <a:pt x="2751" y="2813"/>
                  </a:lnTo>
                  <a:lnTo>
                    <a:pt x="2751" y="2720"/>
                  </a:lnTo>
                  <a:lnTo>
                    <a:pt x="2814" y="2595"/>
                  </a:lnTo>
                  <a:lnTo>
                    <a:pt x="2908" y="2501"/>
                  </a:lnTo>
                  <a:lnTo>
                    <a:pt x="3814" y="1969"/>
                  </a:lnTo>
                  <a:lnTo>
                    <a:pt x="3814" y="1282"/>
                  </a:lnTo>
                  <a:lnTo>
                    <a:pt x="2908" y="1813"/>
                  </a:lnTo>
                  <a:lnTo>
                    <a:pt x="2845" y="1844"/>
                  </a:lnTo>
                  <a:lnTo>
                    <a:pt x="2814" y="1844"/>
                  </a:lnTo>
                  <a:lnTo>
                    <a:pt x="2751" y="1782"/>
                  </a:lnTo>
                  <a:lnTo>
                    <a:pt x="2751" y="1657"/>
                  </a:lnTo>
                  <a:lnTo>
                    <a:pt x="2782" y="1532"/>
                  </a:lnTo>
                  <a:lnTo>
                    <a:pt x="3439" y="282"/>
                  </a:lnTo>
                  <a:lnTo>
                    <a:pt x="3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7"/>
            <p:cNvSpPr/>
            <p:nvPr/>
          </p:nvSpPr>
          <p:spPr>
            <a:xfrm>
              <a:off x="6978887" y="2646677"/>
              <a:ext cx="84883" cy="121588"/>
            </a:xfrm>
            <a:custGeom>
              <a:avLst/>
              <a:gdLst/>
              <a:ahLst/>
              <a:cxnLst/>
              <a:rect l="l" t="t" r="r" b="b"/>
              <a:pathLst>
                <a:path w="939" h="1345" extrusionOk="0">
                  <a:moveTo>
                    <a:pt x="563" y="0"/>
                  </a:moveTo>
                  <a:lnTo>
                    <a:pt x="469" y="31"/>
                  </a:lnTo>
                  <a:lnTo>
                    <a:pt x="376" y="125"/>
                  </a:lnTo>
                  <a:lnTo>
                    <a:pt x="282" y="188"/>
                  </a:lnTo>
                  <a:lnTo>
                    <a:pt x="157" y="407"/>
                  </a:lnTo>
                  <a:lnTo>
                    <a:pt x="32" y="657"/>
                  </a:lnTo>
                  <a:lnTo>
                    <a:pt x="0" y="938"/>
                  </a:lnTo>
                  <a:lnTo>
                    <a:pt x="32" y="1063"/>
                  </a:lnTo>
                  <a:lnTo>
                    <a:pt x="32" y="1157"/>
                  </a:lnTo>
                  <a:lnTo>
                    <a:pt x="94" y="1219"/>
                  </a:lnTo>
                  <a:lnTo>
                    <a:pt x="157" y="1282"/>
                  </a:lnTo>
                  <a:lnTo>
                    <a:pt x="219" y="1313"/>
                  </a:lnTo>
                  <a:lnTo>
                    <a:pt x="282" y="1344"/>
                  </a:lnTo>
                  <a:lnTo>
                    <a:pt x="376" y="1313"/>
                  </a:lnTo>
                  <a:lnTo>
                    <a:pt x="469" y="1282"/>
                  </a:lnTo>
                  <a:lnTo>
                    <a:pt x="563" y="1219"/>
                  </a:lnTo>
                  <a:lnTo>
                    <a:pt x="657" y="1125"/>
                  </a:lnTo>
                  <a:lnTo>
                    <a:pt x="782" y="907"/>
                  </a:lnTo>
                  <a:lnTo>
                    <a:pt x="907" y="657"/>
                  </a:lnTo>
                  <a:lnTo>
                    <a:pt x="938" y="407"/>
                  </a:lnTo>
                  <a:lnTo>
                    <a:pt x="938" y="281"/>
                  </a:lnTo>
                  <a:lnTo>
                    <a:pt x="907" y="188"/>
                  </a:lnTo>
                  <a:lnTo>
                    <a:pt x="844" y="94"/>
                  </a:lnTo>
                  <a:lnTo>
                    <a:pt x="782" y="31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3630672" y="1290393"/>
              <a:ext cx="1641709" cy="1492052"/>
            </a:xfrm>
            <a:custGeom>
              <a:avLst/>
              <a:gdLst/>
              <a:ahLst/>
              <a:cxnLst/>
              <a:rect l="l" t="t" r="r" b="b"/>
              <a:pathLst>
                <a:path w="18161" h="16505" extrusionOk="0">
                  <a:moveTo>
                    <a:pt x="7909" y="1"/>
                  </a:moveTo>
                  <a:lnTo>
                    <a:pt x="7627" y="63"/>
                  </a:lnTo>
                  <a:lnTo>
                    <a:pt x="7377" y="157"/>
                  </a:lnTo>
                  <a:lnTo>
                    <a:pt x="7127" y="313"/>
                  </a:lnTo>
                  <a:lnTo>
                    <a:pt x="6908" y="501"/>
                  </a:lnTo>
                  <a:lnTo>
                    <a:pt x="0" y="8315"/>
                  </a:lnTo>
                  <a:lnTo>
                    <a:pt x="0" y="8471"/>
                  </a:lnTo>
                  <a:lnTo>
                    <a:pt x="125" y="8878"/>
                  </a:lnTo>
                  <a:lnTo>
                    <a:pt x="188" y="9190"/>
                  </a:lnTo>
                  <a:lnTo>
                    <a:pt x="313" y="9534"/>
                  </a:lnTo>
                  <a:lnTo>
                    <a:pt x="501" y="9909"/>
                  </a:lnTo>
                  <a:lnTo>
                    <a:pt x="688" y="10347"/>
                  </a:lnTo>
                  <a:lnTo>
                    <a:pt x="938" y="10784"/>
                  </a:lnTo>
                  <a:lnTo>
                    <a:pt x="1251" y="11253"/>
                  </a:lnTo>
                  <a:lnTo>
                    <a:pt x="1626" y="11722"/>
                  </a:lnTo>
                  <a:lnTo>
                    <a:pt x="2032" y="12222"/>
                  </a:lnTo>
                  <a:lnTo>
                    <a:pt x="2532" y="12722"/>
                  </a:lnTo>
                  <a:lnTo>
                    <a:pt x="3095" y="13191"/>
                  </a:lnTo>
                  <a:lnTo>
                    <a:pt x="3751" y="13660"/>
                  </a:lnTo>
                  <a:lnTo>
                    <a:pt x="4470" y="14098"/>
                  </a:lnTo>
                  <a:lnTo>
                    <a:pt x="5314" y="14567"/>
                  </a:lnTo>
                  <a:lnTo>
                    <a:pt x="6127" y="14942"/>
                  </a:lnTo>
                  <a:lnTo>
                    <a:pt x="6940" y="15285"/>
                  </a:lnTo>
                  <a:lnTo>
                    <a:pt x="7721" y="15567"/>
                  </a:lnTo>
                  <a:lnTo>
                    <a:pt x="8502" y="15786"/>
                  </a:lnTo>
                  <a:lnTo>
                    <a:pt x="9221" y="15973"/>
                  </a:lnTo>
                  <a:lnTo>
                    <a:pt x="9909" y="16129"/>
                  </a:lnTo>
                  <a:lnTo>
                    <a:pt x="10565" y="16254"/>
                  </a:lnTo>
                  <a:lnTo>
                    <a:pt x="11128" y="16348"/>
                  </a:lnTo>
                  <a:lnTo>
                    <a:pt x="11659" y="16411"/>
                  </a:lnTo>
                  <a:lnTo>
                    <a:pt x="12535" y="16473"/>
                  </a:lnTo>
                  <a:lnTo>
                    <a:pt x="13066" y="16505"/>
                  </a:lnTo>
                  <a:lnTo>
                    <a:pt x="13285" y="16505"/>
                  </a:lnTo>
                  <a:lnTo>
                    <a:pt x="17973" y="8003"/>
                  </a:lnTo>
                  <a:lnTo>
                    <a:pt x="18098" y="7690"/>
                  </a:lnTo>
                  <a:lnTo>
                    <a:pt x="18161" y="7377"/>
                  </a:lnTo>
                  <a:lnTo>
                    <a:pt x="18161" y="7034"/>
                  </a:lnTo>
                  <a:lnTo>
                    <a:pt x="18098" y="6721"/>
                  </a:lnTo>
                  <a:lnTo>
                    <a:pt x="18005" y="6440"/>
                  </a:lnTo>
                  <a:lnTo>
                    <a:pt x="17817" y="6158"/>
                  </a:lnTo>
                  <a:lnTo>
                    <a:pt x="17598" y="5908"/>
                  </a:lnTo>
                  <a:lnTo>
                    <a:pt x="17317" y="5721"/>
                  </a:lnTo>
                  <a:lnTo>
                    <a:pt x="15535" y="4689"/>
                  </a:lnTo>
                  <a:lnTo>
                    <a:pt x="14504" y="4064"/>
                  </a:lnTo>
                  <a:lnTo>
                    <a:pt x="13410" y="3376"/>
                  </a:lnTo>
                  <a:lnTo>
                    <a:pt x="12285" y="2657"/>
                  </a:lnTo>
                  <a:lnTo>
                    <a:pt x="11159" y="1907"/>
                  </a:lnTo>
                  <a:lnTo>
                    <a:pt x="10034" y="1126"/>
                  </a:lnTo>
                  <a:lnTo>
                    <a:pt x="9003" y="313"/>
                  </a:lnTo>
                  <a:lnTo>
                    <a:pt x="8753" y="157"/>
                  </a:lnTo>
                  <a:lnTo>
                    <a:pt x="8471" y="63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4693080" y="747933"/>
              <a:ext cx="1339420" cy="796876"/>
            </a:xfrm>
            <a:custGeom>
              <a:avLst/>
              <a:gdLst/>
              <a:ahLst/>
              <a:cxnLst/>
              <a:rect l="l" t="t" r="r" b="b"/>
              <a:pathLst>
                <a:path w="14817" h="8815" extrusionOk="0">
                  <a:moveTo>
                    <a:pt x="6033" y="0"/>
                  </a:moveTo>
                  <a:lnTo>
                    <a:pt x="5752" y="31"/>
                  </a:lnTo>
                  <a:lnTo>
                    <a:pt x="5502" y="63"/>
                  </a:lnTo>
                  <a:lnTo>
                    <a:pt x="5220" y="125"/>
                  </a:lnTo>
                  <a:lnTo>
                    <a:pt x="4970" y="250"/>
                  </a:lnTo>
                  <a:lnTo>
                    <a:pt x="500" y="2532"/>
                  </a:lnTo>
                  <a:lnTo>
                    <a:pt x="375" y="2626"/>
                  </a:lnTo>
                  <a:lnTo>
                    <a:pt x="282" y="2688"/>
                  </a:lnTo>
                  <a:lnTo>
                    <a:pt x="125" y="2876"/>
                  </a:lnTo>
                  <a:lnTo>
                    <a:pt x="31" y="3126"/>
                  </a:lnTo>
                  <a:lnTo>
                    <a:pt x="0" y="3345"/>
                  </a:lnTo>
                  <a:lnTo>
                    <a:pt x="0" y="3595"/>
                  </a:lnTo>
                  <a:lnTo>
                    <a:pt x="94" y="3814"/>
                  </a:lnTo>
                  <a:lnTo>
                    <a:pt x="250" y="4032"/>
                  </a:lnTo>
                  <a:lnTo>
                    <a:pt x="344" y="4126"/>
                  </a:lnTo>
                  <a:lnTo>
                    <a:pt x="469" y="4189"/>
                  </a:lnTo>
                  <a:lnTo>
                    <a:pt x="7940" y="8502"/>
                  </a:lnTo>
                  <a:lnTo>
                    <a:pt x="8221" y="8627"/>
                  </a:lnTo>
                  <a:lnTo>
                    <a:pt x="8502" y="8721"/>
                  </a:lnTo>
                  <a:lnTo>
                    <a:pt x="8784" y="8784"/>
                  </a:lnTo>
                  <a:lnTo>
                    <a:pt x="9065" y="8815"/>
                  </a:lnTo>
                  <a:lnTo>
                    <a:pt x="9346" y="8784"/>
                  </a:lnTo>
                  <a:lnTo>
                    <a:pt x="9627" y="8721"/>
                  </a:lnTo>
                  <a:lnTo>
                    <a:pt x="9909" y="8627"/>
                  </a:lnTo>
                  <a:lnTo>
                    <a:pt x="10159" y="8502"/>
                  </a:lnTo>
                  <a:lnTo>
                    <a:pt x="14347" y="6095"/>
                  </a:lnTo>
                  <a:lnTo>
                    <a:pt x="14566" y="5939"/>
                  </a:lnTo>
                  <a:lnTo>
                    <a:pt x="14691" y="5752"/>
                  </a:lnTo>
                  <a:lnTo>
                    <a:pt x="14785" y="5501"/>
                  </a:lnTo>
                  <a:lnTo>
                    <a:pt x="14816" y="5283"/>
                  </a:lnTo>
                  <a:lnTo>
                    <a:pt x="14785" y="5033"/>
                  </a:lnTo>
                  <a:lnTo>
                    <a:pt x="14691" y="4814"/>
                  </a:lnTo>
                  <a:lnTo>
                    <a:pt x="14566" y="4626"/>
                  </a:lnTo>
                  <a:lnTo>
                    <a:pt x="14347" y="4470"/>
                  </a:lnTo>
                  <a:lnTo>
                    <a:pt x="7064" y="313"/>
                  </a:lnTo>
                  <a:lnTo>
                    <a:pt x="6814" y="188"/>
                  </a:lnTo>
                  <a:lnTo>
                    <a:pt x="6564" y="94"/>
                  </a:lnTo>
                  <a:lnTo>
                    <a:pt x="6314" y="31"/>
                  </a:lnTo>
                  <a:lnTo>
                    <a:pt x="6033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3240710" y="1883744"/>
              <a:ext cx="3266514" cy="1980935"/>
            </a:xfrm>
            <a:custGeom>
              <a:avLst/>
              <a:gdLst/>
              <a:ahLst/>
              <a:cxnLst/>
              <a:rect l="l" t="t" r="r" b="b"/>
              <a:pathLst>
                <a:path w="36135" h="21913" extrusionOk="0">
                  <a:moveTo>
                    <a:pt x="36134" y="1"/>
                  </a:moveTo>
                  <a:lnTo>
                    <a:pt x="26632" y="5908"/>
                  </a:lnTo>
                  <a:lnTo>
                    <a:pt x="22162" y="8690"/>
                  </a:lnTo>
                  <a:lnTo>
                    <a:pt x="20287" y="9847"/>
                  </a:lnTo>
                  <a:lnTo>
                    <a:pt x="19506" y="10816"/>
                  </a:lnTo>
                  <a:lnTo>
                    <a:pt x="19412" y="10878"/>
                  </a:lnTo>
                  <a:lnTo>
                    <a:pt x="19130" y="11066"/>
                  </a:lnTo>
                  <a:lnTo>
                    <a:pt x="18630" y="11347"/>
                  </a:lnTo>
                  <a:lnTo>
                    <a:pt x="18349" y="11472"/>
                  </a:lnTo>
                  <a:lnTo>
                    <a:pt x="17974" y="11628"/>
                  </a:lnTo>
                  <a:lnTo>
                    <a:pt x="17599" y="11753"/>
                  </a:lnTo>
                  <a:lnTo>
                    <a:pt x="17161" y="11878"/>
                  </a:lnTo>
                  <a:lnTo>
                    <a:pt x="16692" y="11972"/>
                  </a:lnTo>
                  <a:lnTo>
                    <a:pt x="16161" y="12066"/>
                  </a:lnTo>
                  <a:lnTo>
                    <a:pt x="15598" y="12097"/>
                  </a:lnTo>
                  <a:lnTo>
                    <a:pt x="15004" y="12129"/>
                  </a:lnTo>
                  <a:lnTo>
                    <a:pt x="14379" y="12097"/>
                  </a:lnTo>
                  <a:lnTo>
                    <a:pt x="13692" y="12004"/>
                  </a:lnTo>
                  <a:lnTo>
                    <a:pt x="13067" y="11910"/>
                  </a:lnTo>
                  <a:lnTo>
                    <a:pt x="12379" y="11785"/>
                  </a:lnTo>
                  <a:lnTo>
                    <a:pt x="11660" y="11628"/>
                  </a:lnTo>
                  <a:lnTo>
                    <a:pt x="10910" y="11410"/>
                  </a:lnTo>
                  <a:lnTo>
                    <a:pt x="10128" y="11191"/>
                  </a:lnTo>
                  <a:lnTo>
                    <a:pt x="9316" y="10878"/>
                  </a:lnTo>
                  <a:lnTo>
                    <a:pt x="8534" y="10503"/>
                  </a:lnTo>
                  <a:lnTo>
                    <a:pt x="7721" y="10097"/>
                  </a:lnTo>
                  <a:lnTo>
                    <a:pt x="6940" y="9565"/>
                  </a:lnTo>
                  <a:lnTo>
                    <a:pt x="6565" y="9284"/>
                  </a:lnTo>
                  <a:lnTo>
                    <a:pt x="6190" y="9003"/>
                  </a:lnTo>
                  <a:lnTo>
                    <a:pt x="5784" y="8659"/>
                  </a:lnTo>
                  <a:lnTo>
                    <a:pt x="5440" y="8315"/>
                  </a:lnTo>
                  <a:lnTo>
                    <a:pt x="5065" y="7940"/>
                  </a:lnTo>
                  <a:lnTo>
                    <a:pt x="4721" y="7565"/>
                  </a:lnTo>
                  <a:lnTo>
                    <a:pt x="4377" y="7127"/>
                  </a:lnTo>
                  <a:lnTo>
                    <a:pt x="4033" y="6690"/>
                  </a:lnTo>
                  <a:lnTo>
                    <a:pt x="3721" y="6221"/>
                  </a:lnTo>
                  <a:lnTo>
                    <a:pt x="3408" y="5690"/>
                  </a:lnTo>
                  <a:lnTo>
                    <a:pt x="3095" y="5158"/>
                  </a:lnTo>
                  <a:lnTo>
                    <a:pt x="2814" y="4596"/>
                  </a:lnTo>
                  <a:lnTo>
                    <a:pt x="2564" y="4002"/>
                  </a:lnTo>
                  <a:lnTo>
                    <a:pt x="2314" y="3376"/>
                  </a:lnTo>
                  <a:lnTo>
                    <a:pt x="2033" y="3720"/>
                  </a:lnTo>
                  <a:lnTo>
                    <a:pt x="188" y="8096"/>
                  </a:lnTo>
                  <a:lnTo>
                    <a:pt x="157" y="8284"/>
                  </a:lnTo>
                  <a:lnTo>
                    <a:pt x="95" y="8847"/>
                  </a:lnTo>
                  <a:lnTo>
                    <a:pt x="32" y="9722"/>
                  </a:lnTo>
                  <a:lnTo>
                    <a:pt x="1" y="10847"/>
                  </a:lnTo>
                  <a:lnTo>
                    <a:pt x="1" y="11503"/>
                  </a:lnTo>
                  <a:lnTo>
                    <a:pt x="63" y="12191"/>
                  </a:lnTo>
                  <a:lnTo>
                    <a:pt x="126" y="12941"/>
                  </a:lnTo>
                  <a:lnTo>
                    <a:pt x="220" y="13723"/>
                  </a:lnTo>
                  <a:lnTo>
                    <a:pt x="376" y="14535"/>
                  </a:lnTo>
                  <a:lnTo>
                    <a:pt x="564" y="15348"/>
                  </a:lnTo>
                  <a:lnTo>
                    <a:pt x="814" y="16192"/>
                  </a:lnTo>
                  <a:lnTo>
                    <a:pt x="1095" y="17067"/>
                  </a:lnTo>
                  <a:lnTo>
                    <a:pt x="9472" y="21912"/>
                  </a:lnTo>
                  <a:lnTo>
                    <a:pt x="9566" y="21725"/>
                  </a:lnTo>
                  <a:lnTo>
                    <a:pt x="9878" y="21256"/>
                  </a:lnTo>
                  <a:lnTo>
                    <a:pt x="10410" y="20599"/>
                  </a:lnTo>
                  <a:lnTo>
                    <a:pt x="10753" y="20193"/>
                  </a:lnTo>
                  <a:lnTo>
                    <a:pt x="11129" y="19787"/>
                  </a:lnTo>
                  <a:lnTo>
                    <a:pt x="11597" y="19349"/>
                  </a:lnTo>
                  <a:lnTo>
                    <a:pt x="12066" y="18943"/>
                  </a:lnTo>
                  <a:lnTo>
                    <a:pt x="12598" y="18505"/>
                  </a:lnTo>
                  <a:lnTo>
                    <a:pt x="13192" y="18130"/>
                  </a:lnTo>
                  <a:lnTo>
                    <a:pt x="13848" y="17755"/>
                  </a:lnTo>
                  <a:lnTo>
                    <a:pt x="14536" y="17442"/>
                  </a:lnTo>
                  <a:lnTo>
                    <a:pt x="15255" y="17161"/>
                  </a:lnTo>
                  <a:lnTo>
                    <a:pt x="15630" y="17036"/>
                  </a:lnTo>
                  <a:lnTo>
                    <a:pt x="16036" y="16942"/>
                  </a:lnTo>
                  <a:lnTo>
                    <a:pt x="16411" y="16848"/>
                  </a:lnTo>
                  <a:lnTo>
                    <a:pt x="16786" y="16786"/>
                  </a:lnTo>
                  <a:lnTo>
                    <a:pt x="17505" y="16755"/>
                  </a:lnTo>
                  <a:lnTo>
                    <a:pt x="18130" y="16755"/>
                  </a:lnTo>
                  <a:lnTo>
                    <a:pt x="18724" y="16848"/>
                  </a:lnTo>
                  <a:lnTo>
                    <a:pt x="19224" y="16973"/>
                  </a:lnTo>
                  <a:lnTo>
                    <a:pt x="19693" y="17130"/>
                  </a:lnTo>
                  <a:lnTo>
                    <a:pt x="20099" y="17349"/>
                  </a:lnTo>
                  <a:lnTo>
                    <a:pt x="20475" y="17567"/>
                  </a:lnTo>
                  <a:lnTo>
                    <a:pt x="20756" y="17786"/>
                  </a:lnTo>
                  <a:lnTo>
                    <a:pt x="21037" y="18036"/>
                  </a:lnTo>
                  <a:lnTo>
                    <a:pt x="21225" y="18255"/>
                  </a:lnTo>
                  <a:lnTo>
                    <a:pt x="21412" y="18474"/>
                  </a:lnTo>
                  <a:lnTo>
                    <a:pt x="21631" y="18786"/>
                  </a:lnTo>
                  <a:lnTo>
                    <a:pt x="21694" y="18911"/>
                  </a:lnTo>
                  <a:lnTo>
                    <a:pt x="34790" y="11347"/>
                  </a:lnTo>
                  <a:lnTo>
                    <a:pt x="361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4647882" y="3494309"/>
              <a:ext cx="584962" cy="847771"/>
            </a:xfrm>
            <a:custGeom>
              <a:avLst/>
              <a:gdLst/>
              <a:ahLst/>
              <a:cxnLst/>
              <a:rect l="l" t="t" r="r" b="b"/>
              <a:pathLst>
                <a:path w="6471" h="9378" extrusionOk="0">
                  <a:moveTo>
                    <a:pt x="4189" y="0"/>
                  </a:moveTo>
                  <a:lnTo>
                    <a:pt x="3876" y="94"/>
                  </a:lnTo>
                  <a:lnTo>
                    <a:pt x="3563" y="219"/>
                  </a:lnTo>
                  <a:lnTo>
                    <a:pt x="3220" y="376"/>
                  </a:lnTo>
                  <a:lnTo>
                    <a:pt x="2907" y="594"/>
                  </a:lnTo>
                  <a:lnTo>
                    <a:pt x="2563" y="844"/>
                  </a:lnTo>
                  <a:lnTo>
                    <a:pt x="2251" y="1126"/>
                  </a:lnTo>
                  <a:lnTo>
                    <a:pt x="1969" y="1438"/>
                  </a:lnTo>
                  <a:lnTo>
                    <a:pt x="1688" y="1782"/>
                  </a:lnTo>
                  <a:lnTo>
                    <a:pt x="1407" y="2157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19" y="3376"/>
                  </a:lnTo>
                  <a:lnTo>
                    <a:pt x="531" y="3814"/>
                  </a:lnTo>
                  <a:lnTo>
                    <a:pt x="375" y="4283"/>
                  </a:lnTo>
                  <a:lnTo>
                    <a:pt x="250" y="4720"/>
                  </a:lnTo>
                  <a:lnTo>
                    <a:pt x="125" y="5189"/>
                  </a:lnTo>
                  <a:lnTo>
                    <a:pt x="63" y="5658"/>
                  </a:lnTo>
                  <a:lnTo>
                    <a:pt x="0" y="6096"/>
                  </a:lnTo>
                  <a:lnTo>
                    <a:pt x="0" y="6564"/>
                  </a:lnTo>
                  <a:lnTo>
                    <a:pt x="0" y="7002"/>
                  </a:lnTo>
                  <a:lnTo>
                    <a:pt x="63" y="7377"/>
                  </a:lnTo>
                  <a:lnTo>
                    <a:pt x="125" y="7752"/>
                  </a:lnTo>
                  <a:lnTo>
                    <a:pt x="250" y="8096"/>
                  </a:lnTo>
                  <a:lnTo>
                    <a:pt x="375" y="8377"/>
                  </a:lnTo>
                  <a:lnTo>
                    <a:pt x="531" y="8659"/>
                  </a:lnTo>
                  <a:lnTo>
                    <a:pt x="719" y="8878"/>
                  </a:lnTo>
                  <a:lnTo>
                    <a:pt x="938" y="9065"/>
                  </a:lnTo>
                  <a:lnTo>
                    <a:pt x="1157" y="9221"/>
                  </a:lnTo>
                  <a:lnTo>
                    <a:pt x="1407" y="9315"/>
                  </a:lnTo>
                  <a:lnTo>
                    <a:pt x="1688" y="9378"/>
                  </a:lnTo>
                  <a:lnTo>
                    <a:pt x="2251" y="9378"/>
                  </a:lnTo>
                  <a:lnTo>
                    <a:pt x="2563" y="9284"/>
                  </a:lnTo>
                  <a:lnTo>
                    <a:pt x="2907" y="9159"/>
                  </a:lnTo>
                  <a:lnTo>
                    <a:pt x="3220" y="9003"/>
                  </a:lnTo>
                  <a:lnTo>
                    <a:pt x="3563" y="8784"/>
                  </a:lnTo>
                  <a:lnTo>
                    <a:pt x="3876" y="8534"/>
                  </a:lnTo>
                  <a:lnTo>
                    <a:pt x="4189" y="8252"/>
                  </a:lnTo>
                  <a:lnTo>
                    <a:pt x="4470" y="7940"/>
                  </a:lnTo>
                  <a:lnTo>
                    <a:pt x="4751" y="7596"/>
                  </a:lnTo>
                  <a:lnTo>
                    <a:pt x="5033" y="7221"/>
                  </a:lnTo>
                  <a:lnTo>
                    <a:pt x="5283" y="6815"/>
                  </a:lnTo>
                  <a:lnTo>
                    <a:pt x="5501" y="6408"/>
                  </a:lnTo>
                  <a:lnTo>
                    <a:pt x="5720" y="6002"/>
                  </a:lnTo>
                  <a:lnTo>
                    <a:pt x="5908" y="5564"/>
                  </a:lnTo>
                  <a:lnTo>
                    <a:pt x="6064" y="5095"/>
                  </a:lnTo>
                  <a:lnTo>
                    <a:pt x="6220" y="4658"/>
                  </a:lnTo>
                  <a:lnTo>
                    <a:pt x="6314" y="4189"/>
                  </a:lnTo>
                  <a:lnTo>
                    <a:pt x="6408" y="3720"/>
                  </a:lnTo>
                  <a:lnTo>
                    <a:pt x="6439" y="3282"/>
                  </a:lnTo>
                  <a:lnTo>
                    <a:pt x="6470" y="2814"/>
                  </a:lnTo>
                  <a:lnTo>
                    <a:pt x="6439" y="2376"/>
                  </a:lnTo>
                  <a:lnTo>
                    <a:pt x="6408" y="2001"/>
                  </a:lnTo>
                  <a:lnTo>
                    <a:pt x="6314" y="1626"/>
                  </a:lnTo>
                  <a:lnTo>
                    <a:pt x="6220" y="1282"/>
                  </a:lnTo>
                  <a:lnTo>
                    <a:pt x="6064" y="1001"/>
                  </a:lnTo>
                  <a:lnTo>
                    <a:pt x="5908" y="719"/>
                  </a:lnTo>
                  <a:lnTo>
                    <a:pt x="5720" y="501"/>
                  </a:lnTo>
                  <a:lnTo>
                    <a:pt x="5501" y="313"/>
                  </a:lnTo>
                  <a:lnTo>
                    <a:pt x="5283" y="157"/>
                  </a:lnTo>
                  <a:lnTo>
                    <a:pt x="5033" y="63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>
              <a:off x="4755181" y="3652500"/>
              <a:ext cx="367466" cy="531371"/>
            </a:xfrm>
            <a:custGeom>
              <a:avLst/>
              <a:gdLst/>
              <a:ahLst/>
              <a:cxnLst/>
              <a:rect l="l" t="t" r="r" b="b"/>
              <a:pathLst>
                <a:path w="4065" h="5878" extrusionOk="0">
                  <a:moveTo>
                    <a:pt x="2626" y="1"/>
                  </a:moveTo>
                  <a:lnTo>
                    <a:pt x="2439" y="63"/>
                  </a:lnTo>
                  <a:lnTo>
                    <a:pt x="2251" y="126"/>
                  </a:lnTo>
                  <a:lnTo>
                    <a:pt x="2033" y="251"/>
                  </a:lnTo>
                  <a:lnTo>
                    <a:pt x="1814" y="376"/>
                  </a:lnTo>
                  <a:lnTo>
                    <a:pt x="1626" y="532"/>
                  </a:lnTo>
                  <a:lnTo>
                    <a:pt x="1439" y="720"/>
                  </a:lnTo>
                  <a:lnTo>
                    <a:pt x="1251" y="907"/>
                  </a:lnTo>
                  <a:lnTo>
                    <a:pt x="907" y="1345"/>
                  </a:lnTo>
                  <a:lnTo>
                    <a:pt x="595" y="1845"/>
                  </a:lnTo>
                  <a:lnTo>
                    <a:pt x="345" y="2408"/>
                  </a:lnTo>
                  <a:lnTo>
                    <a:pt x="157" y="2970"/>
                  </a:lnTo>
                  <a:lnTo>
                    <a:pt x="63" y="3533"/>
                  </a:lnTo>
                  <a:lnTo>
                    <a:pt x="32" y="3814"/>
                  </a:lnTo>
                  <a:lnTo>
                    <a:pt x="1" y="4096"/>
                  </a:lnTo>
                  <a:lnTo>
                    <a:pt x="32" y="4377"/>
                  </a:lnTo>
                  <a:lnTo>
                    <a:pt x="63" y="4627"/>
                  </a:lnTo>
                  <a:lnTo>
                    <a:pt x="95" y="4877"/>
                  </a:lnTo>
                  <a:lnTo>
                    <a:pt x="157" y="5065"/>
                  </a:lnTo>
                  <a:lnTo>
                    <a:pt x="251" y="5252"/>
                  </a:lnTo>
                  <a:lnTo>
                    <a:pt x="345" y="5408"/>
                  </a:lnTo>
                  <a:lnTo>
                    <a:pt x="470" y="5565"/>
                  </a:lnTo>
                  <a:lnTo>
                    <a:pt x="595" y="5690"/>
                  </a:lnTo>
                  <a:lnTo>
                    <a:pt x="751" y="5783"/>
                  </a:lnTo>
                  <a:lnTo>
                    <a:pt x="907" y="5846"/>
                  </a:lnTo>
                  <a:lnTo>
                    <a:pt x="1064" y="5877"/>
                  </a:lnTo>
                  <a:lnTo>
                    <a:pt x="1439" y="5877"/>
                  </a:lnTo>
                  <a:lnTo>
                    <a:pt x="1626" y="5815"/>
                  </a:lnTo>
                  <a:lnTo>
                    <a:pt x="1814" y="5752"/>
                  </a:lnTo>
                  <a:lnTo>
                    <a:pt x="2033" y="5658"/>
                  </a:lnTo>
                  <a:lnTo>
                    <a:pt x="2251" y="5502"/>
                  </a:lnTo>
                  <a:lnTo>
                    <a:pt x="2439" y="5346"/>
                  </a:lnTo>
                  <a:lnTo>
                    <a:pt x="2626" y="5158"/>
                  </a:lnTo>
                  <a:lnTo>
                    <a:pt x="2814" y="4971"/>
                  </a:lnTo>
                  <a:lnTo>
                    <a:pt x="3158" y="4533"/>
                  </a:lnTo>
                  <a:lnTo>
                    <a:pt x="3470" y="4033"/>
                  </a:lnTo>
                  <a:lnTo>
                    <a:pt x="3721" y="3470"/>
                  </a:lnTo>
                  <a:lnTo>
                    <a:pt x="3908" y="2908"/>
                  </a:lnTo>
                  <a:lnTo>
                    <a:pt x="4033" y="2345"/>
                  </a:lnTo>
                  <a:lnTo>
                    <a:pt x="4064" y="2064"/>
                  </a:lnTo>
                  <a:lnTo>
                    <a:pt x="4064" y="1783"/>
                  </a:lnTo>
                  <a:lnTo>
                    <a:pt x="4064" y="1501"/>
                  </a:lnTo>
                  <a:lnTo>
                    <a:pt x="4033" y="1251"/>
                  </a:lnTo>
                  <a:lnTo>
                    <a:pt x="3971" y="1032"/>
                  </a:lnTo>
                  <a:lnTo>
                    <a:pt x="3908" y="814"/>
                  </a:lnTo>
                  <a:lnTo>
                    <a:pt x="3814" y="626"/>
                  </a:lnTo>
                  <a:lnTo>
                    <a:pt x="3721" y="470"/>
                  </a:lnTo>
                  <a:lnTo>
                    <a:pt x="3595" y="313"/>
                  </a:lnTo>
                  <a:lnTo>
                    <a:pt x="3470" y="188"/>
                  </a:lnTo>
                  <a:lnTo>
                    <a:pt x="3314" y="95"/>
                  </a:lnTo>
                  <a:lnTo>
                    <a:pt x="3158" y="32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4780672" y="3686398"/>
              <a:ext cx="316572" cy="463571"/>
            </a:xfrm>
            <a:custGeom>
              <a:avLst/>
              <a:gdLst/>
              <a:ahLst/>
              <a:cxnLst/>
              <a:rect l="l" t="t" r="r" b="b"/>
              <a:pathLst>
                <a:path w="3502" h="5128" extrusionOk="0">
                  <a:moveTo>
                    <a:pt x="2438" y="1"/>
                  </a:moveTo>
                  <a:lnTo>
                    <a:pt x="2282" y="32"/>
                  </a:lnTo>
                  <a:lnTo>
                    <a:pt x="2094" y="63"/>
                  </a:lnTo>
                  <a:lnTo>
                    <a:pt x="1938" y="126"/>
                  </a:lnTo>
                  <a:lnTo>
                    <a:pt x="1751" y="220"/>
                  </a:lnTo>
                  <a:lnTo>
                    <a:pt x="1563" y="345"/>
                  </a:lnTo>
                  <a:lnTo>
                    <a:pt x="1407" y="470"/>
                  </a:lnTo>
                  <a:lnTo>
                    <a:pt x="1063" y="814"/>
                  </a:lnTo>
                  <a:lnTo>
                    <a:pt x="782" y="1189"/>
                  </a:lnTo>
                  <a:lnTo>
                    <a:pt x="500" y="1626"/>
                  </a:lnTo>
                  <a:lnTo>
                    <a:pt x="313" y="2095"/>
                  </a:lnTo>
                  <a:lnTo>
                    <a:pt x="125" y="2595"/>
                  </a:lnTo>
                  <a:lnTo>
                    <a:pt x="31" y="3095"/>
                  </a:lnTo>
                  <a:lnTo>
                    <a:pt x="0" y="3564"/>
                  </a:lnTo>
                  <a:lnTo>
                    <a:pt x="0" y="3814"/>
                  </a:lnTo>
                  <a:lnTo>
                    <a:pt x="31" y="4033"/>
                  </a:lnTo>
                  <a:lnTo>
                    <a:pt x="63" y="4221"/>
                  </a:lnTo>
                  <a:lnTo>
                    <a:pt x="125" y="4408"/>
                  </a:lnTo>
                  <a:lnTo>
                    <a:pt x="219" y="4565"/>
                  </a:lnTo>
                  <a:lnTo>
                    <a:pt x="313" y="4721"/>
                  </a:lnTo>
                  <a:lnTo>
                    <a:pt x="407" y="4846"/>
                  </a:lnTo>
                  <a:lnTo>
                    <a:pt x="500" y="4940"/>
                  </a:lnTo>
                  <a:lnTo>
                    <a:pt x="625" y="5002"/>
                  </a:lnTo>
                  <a:lnTo>
                    <a:pt x="782" y="5065"/>
                  </a:lnTo>
                  <a:lnTo>
                    <a:pt x="907" y="5096"/>
                  </a:lnTo>
                  <a:lnTo>
                    <a:pt x="1063" y="5127"/>
                  </a:lnTo>
                  <a:lnTo>
                    <a:pt x="1219" y="5096"/>
                  </a:lnTo>
                  <a:lnTo>
                    <a:pt x="1407" y="5065"/>
                  </a:lnTo>
                  <a:lnTo>
                    <a:pt x="1563" y="5002"/>
                  </a:lnTo>
                  <a:lnTo>
                    <a:pt x="1751" y="4908"/>
                  </a:lnTo>
                  <a:lnTo>
                    <a:pt x="1938" y="4783"/>
                  </a:lnTo>
                  <a:lnTo>
                    <a:pt x="2094" y="4658"/>
                  </a:lnTo>
                  <a:lnTo>
                    <a:pt x="2438" y="4314"/>
                  </a:lnTo>
                  <a:lnTo>
                    <a:pt x="2751" y="3939"/>
                  </a:lnTo>
                  <a:lnTo>
                    <a:pt x="3001" y="3502"/>
                  </a:lnTo>
                  <a:lnTo>
                    <a:pt x="3220" y="3033"/>
                  </a:lnTo>
                  <a:lnTo>
                    <a:pt x="3376" y="2533"/>
                  </a:lnTo>
                  <a:lnTo>
                    <a:pt x="3470" y="2033"/>
                  </a:lnTo>
                  <a:lnTo>
                    <a:pt x="3501" y="1564"/>
                  </a:lnTo>
                  <a:lnTo>
                    <a:pt x="3501" y="1314"/>
                  </a:lnTo>
                  <a:lnTo>
                    <a:pt x="3470" y="1095"/>
                  </a:lnTo>
                  <a:lnTo>
                    <a:pt x="3439" y="907"/>
                  </a:lnTo>
                  <a:lnTo>
                    <a:pt x="3376" y="720"/>
                  </a:lnTo>
                  <a:lnTo>
                    <a:pt x="3282" y="564"/>
                  </a:lnTo>
                  <a:lnTo>
                    <a:pt x="3220" y="407"/>
                  </a:lnTo>
                  <a:lnTo>
                    <a:pt x="3095" y="282"/>
                  </a:lnTo>
                  <a:lnTo>
                    <a:pt x="3001" y="188"/>
                  </a:lnTo>
                  <a:lnTo>
                    <a:pt x="2876" y="126"/>
                  </a:lnTo>
                  <a:lnTo>
                    <a:pt x="2751" y="63"/>
                  </a:lnTo>
                  <a:lnTo>
                    <a:pt x="2595" y="32"/>
                  </a:lnTo>
                  <a:lnTo>
                    <a:pt x="2438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4766480" y="3672297"/>
              <a:ext cx="344866" cy="491776"/>
            </a:xfrm>
            <a:custGeom>
              <a:avLst/>
              <a:gdLst/>
              <a:ahLst/>
              <a:cxnLst/>
              <a:rect l="l" t="t" r="r" b="b"/>
              <a:pathLst>
                <a:path w="3815" h="5440" extrusionOk="0">
                  <a:moveTo>
                    <a:pt x="3095" y="1"/>
                  </a:moveTo>
                  <a:lnTo>
                    <a:pt x="2439" y="1251"/>
                  </a:lnTo>
                  <a:lnTo>
                    <a:pt x="2345" y="1345"/>
                  </a:lnTo>
                  <a:lnTo>
                    <a:pt x="2251" y="1376"/>
                  </a:lnTo>
                  <a:lnTo>
                    <a:pt x="2220" y="1376"/>
                  </a:lnTo>
                  <a:lnTo>
                    <a:pt x="2189" y="1345"/>
                  </a:lnTo>
                  <a:lnTo>
                    <a:pt x="2158" y="1251"/>
                  </a:lnTo>
                  <a:lnTo>
                    <a:pt x="2158" y="32"/>
                  </a:lnTo>
                  <a:lnTo>
                    <a:pt x="1658" y="313"/>
                  </a:lnTo>
                  <a:lnTo>
                    <a:pt x="1658" y="1532"/>
                  </a:lnTo>
                  <a:lnTo>
                    <a:pt x="1626" y="1689"/>
                  </a:lnTo>
                  <a:lnTo>
                    <a:pt x="1564" y="1782"/>
                  </a:lnTo>
                  <a:lnTo>
                    <a:pt x="1470" y="1845"/>
                  </a:lnTo>
                  <a:lnTo>
                    <a:pt x="1439" y="1876"/>
                  </a:lnTo>
                  <a:lnTo>
                    <a:pt x="1376" y="1845"/>
                  </a:lnTo>
                  <a:lnTo>
                    <a:pt x="751" y="1345"/>
                  </a:lnTo>
                  <a:lnTo>
                    <a:pt x="376" y="2032"/>
                  </a:lnTo>
                  <a:lnTo>
                    <a:pt x="1032" y="2532"/>
                  </a:lnTo>
                  <a:lnTo>
                    <a:pt x="1064" y="2564"/>
                  </a:lnTo>
                  <a:lnTo>
                    <a:pt x="1064" y="2626"/>
                  </a:lnTo>
                  <a:lnTo>
                    <a:pt x="1064" y="2751"/>
                  </a:lnTo>
                  <a:lnTo>
                    <a:pt x="1001" y="2876"/>
                  </a:lnTo>
                  <a:lnTo>
                    <a:pt x="907" y="2970"/>
                  </a:lnTo>
                  <a:lnTo>
                    <a:pt x="1" y="3470"/>
                  </a:lnTo>
                  <a:lnTo>
                    <a:pt x="1" y="4158"/>
                  </a:lnTo>
                  <a:lnTo>
                    <a:pt x="907" y="3627"/>
                  </a:lnTo>
                  <a:lnTo>
                    <a:pt x="1001" y="3627"/>
                  </a:lnTo>
                  <a:lnTo>
                    <a:pt x="1064" y="3689"/>
                  </a:lnTo>
                  <a:lnTo>
                    <a:pt x="1064" y="3783"/>
                  </a:lnTo>
                  <a:lnTo>
                    <a:pt x="1032" y="3939"/>
                  </a:lnTo>
                  <a:lnTo>
                    <a:pt x="376" y="5158"/>
                  </a:lnTo>
                  <a:lnTo>
                    <a:pt x="751" y="5439"/>
                  </a:lnTo>
                  <a:lnTo>
                    <a:pt x="1376" y="4189"/>
                  </a:lnTo>
                  <a:lnTo>
                    <a:pt x="1470" y="4095"/>
                  </a:lnTo>
                  <a:lnTo>
                    <a:pt x="1564" y="4064"/>
                  </a:lnTo>
                  <a:lnTo>
                    <a:pt x="1595" y="4064"/>
                  </a:lnTo>
                  <a:lnTo>
                    <a:pt x="1626" y="4095"/>
                  </a:lnTo>
                  <a:lnTo>
                    <a:pt x="1658" y="4189"/>
                  </a:lnTo>
                  <a:lnTo>
                    <a:pt x="1658" y="5408"/>
                  </a:lnTo>
                  <a:lnTo>
                    <a:pt x="2158" y="5127"/>
                  </a:lnTo>
                  <a:lnTo>
                    <a:pt x="2158" y="3908"/>
                  </a:lnTo>
                  <a:lnTo>
                    <a:pt x="2189" y="3752"/>
                  </a:lnTo>
                  <a:lnTo>
                    <a:pt x="2251" y="3658"/>
                  </a:lnTo>
                  <a:lnTo>
                    <a:pt x="2345" y="3595"/>
                  </a:lnTo>
                  <a:lnTo>
                    <a:pt x="2408" y="3564"/>
                  </a:lnTo>
                  <a:lnTo>
                    <a:pt x="2439" y="3595"/>
                  </a:lnTo>
                  <a:lnTo>
                    <a:pt x="3095" y="4095"/>
                  </a:lnTo>
                  <a:lnTo>
                    <a:pt x="3439" y="3408"/>
                  </a:lnTo>
                  <a:lnTo>
                    <a:pt x="2783" y="2908"/>
                  </a:lnTo>
                  <a:lnTo>
                    <a:pt x="2752" y="2876"/>
                  </a:lnTo>
                  <a:lnTo>
                    <a:pt x="2752" y="2814"/>
                  </a:lnTo>
                  <a:lnTo>
                    <a:pt x="2752" y="2689"/>
                  </a:lnTo>
                  <a:lnTo>
                    <a:pt x="2814" y="2564"/>
                  </a:lnTo>
                  <a:lnTo>
                    <a:pt x="2908" y="2470"/>
                  </a:lnTo>
                  <a:lnTo>
                    <a:pt x="3814" y="1970"/>
                  </a:lnTo>
                  <a:lnTo>
                    <a:pt x="3814" y="1282"/>
                  </a:lnTo>
                  <a:lnTo>
                    <a:pt x="2908" y="1814"/>
                  </a:lnTo>
                  <a:lnTo>
                    <a:pt x="2814" y="1814"/>
                  </a:lnTo>
                  <a:lnTo>
                    <a:pt x="2752" y="1751"/>
                  </a:lnTo>
                  <a:lnTo>
                    <a:pt x="2752" y="1657"/>
                  </a:lnTo>
                  <a:lnTo>
                    <a:pt x="2783" y="1501"/>
                  </a:lnTo>
                  <a:lnTo>
                    <a:pt x="3439" y="282"/>
                  </a:lnTo>
                  <a:lnTo>
                    <a:pt x="3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4896467" y="3858781"/>
              <a:ext cx="84883" cy="118786"/>
            </a:xfrm>
            <a:custGeom>
              <a:avLst/>
              <a:gdLst/>
              <a:ahLst/>
              <a:cxnLst/>
              <a:rect l="l" t="t" r="r" b="b"/>
              <a:pathLst>
                <a:path w="939" h="1314" extrusionOk="0">
                  <a:moveTo>
                    <a:pt x="563" y="1"/>
                  </a:moveTo>
                  <a:lnTo>
                    <a:pt x="470" y="32"/>
                  </a:lnTo>
                  <a:lnTo>
                    <a:pt x="376" y="94"/>
                  </a:lnTo>
                  <a:lnTo>
                    <a:pt x="282" y="188"/>
                  </a:lnTo>
                  <a:lnTo>
                    <a:pt x="157" y="407"/>
                  </a:lnTo>
                  <a:lnTo>
                    <a:pt x="63" y="657"/>
                  </a:lnTo>
                  <a:lnTo>
                    <a:pt x="1" y="938"/>
                  </a:lnTo>
                  <a:lnTo>
                    <a:pt x="32" y="1032"/>
                  </a:lnTo>
                  <a:lnTo>
                    <a:pt x="63" y="1157"/>
                  </a:lnTo>
                  <a:lnTo>
                    <a:pt x="95" y="1220"/>
                  </a:lnTo>
                  <a:lnTo>
                    <a:pt x="157" y="1282"/>
                  </a:lnTo>
                  <a:lnTo>
                    <a:pt x="220" y="1313"/>
                  </a:lnTo>
                  <a:lnTo>
                    <a:pt x="376" y="1313"/>
                  </a:lnTo>
                  <a:lnTo>
                    <a:pt x="470" y="1282"/>
                  </a:lnTo>
                  <a:lnTo>
                    <a:pt x="563" y="1220"/>
                  </a:lnTo>
                  <a:lnTo>
                    <a:pt x="657" y="1126"/>
                  </a:lnTo>
                  <a:lnTo>
                    <a:pt x="813" y="907"/>
                  </a:lnTo>
                  <a:lnTo>
                    <a:pt x="907" y="657"/>
                  </a:lnTo>
                  <a:lnTo>
                    <a:pt x="938" y="376"/>
                  </a:lnTo>
                  <a:lnTo>
                    <a:pt x="938" y="282"/>
                  </a:lnTo>
                  <a:lnTo>
                    <a:pt x="907" y="157"/>
                  </a:lnTo>
                  <a:lnTo>
                    <a:pt x="845" y="94"/>
                  </a:lnTo>
                  <a:lnTo>
                    <a:pt x="813" y="32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3353794" y="3047849"/>
              <a:ext cx="624556" cy="477674"/>
            </a:xfrm>
            <a:custGeom>
              <a:avLst/>
              <a:gdLst/>
              <a:ahLst/>
              <a:cxnLst/>
              <a:rect l="l" t="t" r="r" b="b"/>
              <a:pathLst>
                <a:path w="6909" h="5284" extrusionOk="0">
                  <a:moveTo>
                    <a:pt x="438" y="1"/>
                  </a:moveTo>
                  <a:lnTo>
                    <a:pt x="313" y="32"/>
                  </a:lnTo>
                  <a:lnTo>
                    <a:pt x="219" y="63"/>
                  </a:lnTo>
                  <a:lnTo>
                    <a:pt x="125" y="126"/>
                  </a:lnTo>
                  <a:lnTo>
                    <a:pt x="63" y="220"/>
                  </a:lnTo>
                  <a:lnTo>
                    <a:pt x="0" y="313"/>
                  </a:lnTo>
                  <a:lnTo>
                    <a:pt x="0" y="438"/>
                  </a:lnTo>
                  <a:lnTo>
                    <a:pt x="0" y="938"/>
                  </a:lnTo>
                  <a:lnTo>
                    <a:pt x="63" y="1501"/>
                  </a:lnTo>
                  <a:lnTo>
                    <a:pt x="188" y="2095"/>
                  </a:lnTo>
                  <a:lnTo>
                    <a:pt x="282" y="2376"/>
                  </a:lnTo>
                  <a:lnTo>
                    <a:pt x="375" y="2689"/>
                  </a:lnTo>
                  <a:lnTo>
                    <a:pt x="500" y="2939"/>
                  </a:lnTo>
                  <a:lnTo>
                    <a:pt x="657" y="3189"/>
                  </a:lnTo>
                  <a:lnTo>
                    <a:pt x="844" y="3408"/>
                  </a:lnTo>
                  <a:lnTo>
                    <a:pt x="1063" y="3627"/>
                  </a:lnTo>
                  <a:lnTo>
                    <a:pt x="1282" y="3877"/>
                  </a:lnTo>
                  <a:lnTo>
                    <a:pt x="1532" y="4064"/>
                  </a:lnTo>
                  <a:lnTo>
                    <a:pt x="2094" y="4471"/>
                  </a:lnTo>
                  <a:lnTo>
                    <a:pt x="2688" y="4783"/>
                  </a:lnTo>
                  <a:lnTo>
                    <a:pt x="3282" y="5033"/>
                  </a:lnTo>
                  <a:lnTo>
                    <a:pt x="3564" y="5127"/>
                  </a:lnTo>
                  <a:lnTo>
                    <a:pt x="3876" y="5189"/>
                  </a:lnTo>
                  <a:lnTo>
                    <a:pt x="4157" y="5252"/>
                  </a:lnTo>
                  <a:lnTo>
                    <a:pt x="4408" y="5283"/>
                  </a:lnTo>
                  <a:lnTo>
                    <a:pt x="4720" y="5283"/>
                  </a:lnTo>
                  <a:lnTo>
                    <a:pt x="5033" y="5221"/>
                  </a:lnTo>
                  <a:lnTo>
                    <a:pt x="5345" y="5158"/>
                  </a:lnTo>
                  <a:lnTo>
                    <a:pt x="5627" y="5033"/>
                  </a:lnTo>
                  <a:lnTo>
                    <a:pt x="5908" y="4908"/>
                  </a:lnTo>
                  <a:lnTo>
                    <a:pt x="6189" y="4783"/>
                  </a:lnTo>
                  <a:lnTo>
                    <a:pt x="6658" y="4502"/>
                  </a:lnTo>
                  <a:lnTo>
                    <a:pt x="6783" y="4377"/>
                  </a:lnTo>
                  <a:lnTo>
                    <a:pt x="6846" y="4252"/>
                  </a:lnTo>
                  <a:lnTo>
                    <a:pt x="6908" y="4127"/>
                  </a:lnTo>
                  <a:lnTo>
                    <a:pt x="6908" y="4002"/>
                  </a:lnTo>
                  <a:lnTo>
                    <a:pt x="6877" y="3845"/>
                  </a:lnTo>
                  <a:lnTo>
                    <a:pt x="6814" y="3720"/>
                  </a:lnTo>
                  <a:lnTo>
                    <a:pt x="6752" y="3595"/>
                  </a:lnTo>
                  <a:lnTo>
                    <a:pt x="6627" y="3502"/>
                  </a:lnTo>
                  <a:lnTo>
                    <a:pt x="657" y="63"/>
                  </a:lnTo>
                  <a:lnTo>
                    <a:pt x="532" y="3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5074454" y="1276291"/>
              <a:ext cx="1480711" cy="1497657"/>
            </a:xfrm>
            <a:custGeom>
              <a:avLst/>
              <a:gdLst/>
              <a:ahLst/>
              <a:cxnLst/>
              <a:rect l="l" t="t" r="r" b="b"/>
              <a:pathLst>
                <a:path w="16380" h="16567" extrusionOk="0">
                  <a:moveTo>
                    <a:pt x="15536" y="0"/>
                  </a:moveTo>
                  <a:lnTo>
                    <a:pt x="15286" y="32"/>
                  </a:lnTo>
                  <a:lnTo>
                    <a:pt x="15161" y="63"/>
                  </a:lnTo>
                  <a:lnTo>
                    <a:pt x="15036" y="125"/>
                  </a:lnTo>
                  <a:lnTo>
                    <a:pt x="8941" y="3657"/>
                  </a:lnTo>
                  <a:lnTo>
                    <a:pt x="8128" y="4158"/>
                  </a:lnTo>
                  <a:lnTo>
                    <a:pt x="7378" y="4689"/>
                  </a:lnTo>
                  <a:lnTo>
                    <a:pt x="6659" y="5314"/>
                  </a:lnTo>
                  <a:lnTo>
                    <a:pt x="6002" y="5970"/>
                  </a:lnTo>
                  <a:lnTo>
                    <a:pt x="5377" y="6658"/>
                  </a:lnTo>
                  <a:lnTo>
                    <a:pt x="4815" y="7408"/>
                  </a:lnTo>
                  <a:lnTo>
                    <a:pt x="4314" y="8190"/>
                  </a:lnTo>
                  <a:lnTo>
                    <a:pt x="3846" y="9002"/>
                  </a:lnTo>
                  <a:lnTo>
                    <a:pt x="1" y="16567"/>
                  </a:lnTo>
                  <a:lnTo>
                    <a:pt x="15848" y="6721"/>
                  </a:lnTo>
                  <a:lnTo>
                    <a:pt x="16380" y="969"/>
                  </a:lnTo>
                  <a:lnTo>
                    <a:pt x="16380" y="844"/>
                  </a:lnTo>
                  <a:lnTo>
                    <a:pt x="16349" y="719"/>
                  </a:lnTo>
                  <a:lnTo>
                    <a:pt x="16286" y="500"/>
                  </a:lnTo>
                  <a:lnTo>
                    <a:pt x="16161" y="282"/>
                  </a:lnTo>
                  <a:lnTo>
                    <a:pt x="15973" y="157"/>
                  </a:lnTo>
                  <a:lnTo>
                    <a:pt x="15755" y="32"/>
                  </a:lnTo>
                  <a:lnTo>
                    <a:pt x="15536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7"/>
            <p:cNvSpPr/>
            <p:nvPr/>
          </p:nvSpPr>
          <p:spPr>
            <a:xfrm>
              <a:off x="5147945" y="1883744"/>
              <a:ext cx="1359217" cy="1709645"/>
            </a:xfrm>
            <a:custGeom>
              <a:avLst/>
              <a:gdLst/>
              <a:ahLst/>
              <a:cxnLst/>
              <a:rect l="l" t="t" r="r" b="b"/>
              <a:pathLst>
                <a:path w="15036" h="18912" extrusionOk="0">
                  <a:moveTo>
                    <a:pt x="15035" y="1"/>
                  </a:moveTo>
                  <a:lnTo>
                    <a:pt x="14160" y="595"/>
                  </a:lnTo>
                  <a:lnTo>
                    <a:pt x="12941" y="10659"/>
                  </a:lnTo>
                  <a:lnTo>
                    <a:pt x="1" y="18099"/>
                  </a:lnTo>
                  <a:lnTo>
                    <a:pt x="282" y="18411"/>
                  </a:lnTo>
                  <a:lnTo>
                    <a:pt x="438" y="18661"/>
                  </a:lnTo>
                  <a:lnTo>
                    <a:pt x="595" y="18911"/>
                  </a:lnTo>
                  <a:lnTo>
                    <a:pt x="13691" y="11347"/>
                  </a:lnTo>
                  <a:lnTo>
                    <a:pt x="15035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5116849" y="2412102"/>
              <a:ext cx="1096431" cy="661366"/>
            </a:xfrm>
            <a:custGeom>
              <a:avLst/>
              <a:gdLst/>
              <a:ahLst/>
              <a:cxnLst/>
              <a:rect l="l" t="t" r="r" b="b"/>
              <a:pathLst>
                <a:path w="12129" h="7316" extrusionOk="0">
                  <a:moveTo>
                    <a:pt x="12129" y="1"/>
                  </a:moveTo>
                  <a:lnTo>
                    <a:pt x="563" y="6033"/>
                  </a:lnTo>
                  <a:lnTo>
                    <a:pt x="1" y="7002"/>
                  </a:lnTo>
                  <a:lnTo>
                    <a:pt x="563" y="7315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7"/>
            <p:cNvSpPr/>
            <p:nvPr/>
          </p:nvSpPr>
          <p:spPr>
            <a:xfrm>
              <a:off x="5023652" y="2954652"/>
              <a:ext cx="189383" cy="180890"/>
            </a:xfrm>
            <a:custGeom>
              <a:avLst/>
              <a:gdLst/>
              <a:ahLst/>
              <a:cxnLst/>
              <a:rect l="l" t="t" r="r" b="b"/>
              <a:pathLst>
                <a:path w="2095" h="2001" extrusionOk="0">
                  <a:moveTo>
                    <a:pt x="1657" y="0"/>
                  </a:moveTo>
                  <a:lnTo>
                    <a:pt x="1563" y="63"/>
                  </a:lnTo>
                  <a:lnTo>
                    <a:pt x="282" y="813"/>
                  </a:lnTo>
                  <a:lnTo>
                    <a:pt x="157" y="875"/>
                  </a:lnTo>
                  <a:lnTo>
                    <a:pt x="63" y="1000"/>
                  </a:lnTo>
                  <a:lnTo>
                    <a:pt x="32" y="1126"/>
                  </a:lnTo>
                  <a:lnTo>
                    <a:pt x="0" y="1282"/>
                  </a:lnTo>
                  <a:lnTo>
                    <a:pt x="0" y="1563"/>
                  </a:lnTo>
                  <a:lnTo>
                    <a:pt x="0" y="1688"/>
                  </a:lnTo>
                  <a:lnTo>
                    <a:pt x="32" y="1813"/>
                  </a:lnTo>
                  <a:lnTo>
                    <a:pt x="94" y="1907"/>
                  </a:lnTo>
                  <a:lnTo>
                    <a:pt x="157" y="1969"/>
                  </a:lnTo>
                  <a:lnTo>
                    <a:pt x="219" y="2001"/>
                  </a:lnTo>
                  <a:lnTo>
                    <a:pt x="407" y="2001"/>
                  </a:lnTo>
                  <a:lnTo>
                    <a:pt x="532" y="1938"/>
                  </a:lnTo>
                  <a:lnTo>
                    <a:pt x="1813" y="1219"/>
                  </a:lnTo>
                  <a:lnTo>
                    <a:pt x="1907" y="1126"/>
                  </a:lnTo>
                  <a:lnTo>
                    <a:pt x="2001" y="1000"/>
                  </a:lnTo>
                  <a:lnTo>
                    <a:pt x="2063" y="875"/>
                  </a:lnTo>
                  <a:lnTo>
                    <a:pt x="2095" y="719"/>
                  </a:lnTo>
                  <a:lnTo>
                    <a:pt x="2095" y="438"/>
                  </a:lnTo>
                  <a:lnTo>
                    <a:pt x="2063" y="313"/>
                  </a:lnTo>
                  <a:lnTo>
                    <a:pt x="2032" y="188"/>
                  </a:lnTo>
                  <a:lnTo>
                    <a:pt x="2001" y="125"/>
                  </a:lnTo>
                  <a:lnTo>
                    <a:pt x="1938" y="31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7"/>
            <p:cNvSpPr/>
            <p:nvPr/>
          </p:nvSpPr>
          <p:spPr>
            <a:xfrm>
              <a:off x="3353794" y="2807670"/>
              <a:ext cx="822346" cy="488974"/>
            </a:xfrm>
            <a:custGeom>
              <a:avLst/>
              <a:gdLst/>
              <a:ahLst/>
              <a:cxnLst/>
              <a:rect l="l" t="t" r="r" b="b"/>
              <a:pathLst>
                <a:path w="9097" h="5409" extrusionOk="0">
                  <a:moveTo>
                    <a:pt x="313" y="1"/>
                  </a:moveTo>
                  <a:lnTo>
                    <a:pt x="0" y="220"/>
                  </a:lnTo>
                  <a:lnTo>
                    <a:pt x="94" y="407"/>
                  </a:lnTo>
                  <a:lnTo>
                    <a:pt x="469" y="876"/>
                  </a:lnTo>
                  <a:lnTo>
                    <a:pt x="750" y="1189"/>
                  </a:lnTo>
                  <a:lnTo>
                    <a:pt x="1125" y="1564"/>
                  </a:lnTo>
                  <a:lnTo>
                    <a:pt x="1532" y="1939"/>
                  </a:lnTo>
                  <a:lnTo>
                    <a:pt x="2032" y="2376"/>
                  </a:lnTo>
                  <a:lnTo>
                    <a:pt x="2626" y="2783"/>
                  </a:lnTo>
                  <a:lnTo>
                    <a:pt x="3282" y="3220"/>
                  </a:lnTo>
                  <a:lnTo>
                    <a:pt x="4032" y="3658"/>
                  </a:lnTo>
                  <a:lnTo>
                    <a:pt x="4845" y="4096"/>
                  </a:lnTo>
                  <a:lnTo>
                    <a:pt x="5752" y="4471"/>
                  </a:lnTo>
                  <a:lnTo>
                    <a:pt x="6752" y="4846"/>
                  </a:lnTo>
                  <a:lnTo>
                    <a:pt x="7846" y="5158"/>
                  </a:lnTo>
                  <a:lnTo>
                    <a:pt x="8408" y="5283"/>
                  </a:lnTo>
                  <a:lnTo>
                    <a:pt x="9034" y="5408"/>
                  </a:lnTo>
                  <a:lnTo>
                    <a:pt x="9096" y="5033"/>
                  </a:lnTo>
                  <a:lnTo>
                    <a:pt x="8502" y="4908"/>
                  </a:lnTo>
                  <a:lnTo>
                    <a:pt x="7940" y="4783"/>
                  </a:lnTo>
                  <a:lnTo>
                    <a:pt x="6877" y="4471"/>
                  </a:lnTo>
                  <a:lnTo>
                    <a:pt x="5908" y="4127"/>
                  </a:lnTo>
                  <a:lnTo>
                    <a:pt x="5001" y="3720"/>
                  </a:lnTo>
                  <a:lnTo>
                    <a:pt x="4220" y="3314"/>
                  </a:lnTo>
                  <a:lnTo>
                    <a:pt x="3501" y="2908"/>
                  </a:lnTo>
                  <a:lnTo>
                    <a:pt x="2845" y="2470"/>
                  </a:lnTo>
                  <a:lnTo>
                    <a:pt x="2282" y="2064"/>
                  </a:lnTo>
                  <a:lnTo>
                    <a:pt x="1813" y="1657"/>
                  </a:lnTo>
                  <a:lnTo>
                    <a:pt x="1376" y="1282"/>
                  </a:lnTo>
                  <a:lnTo>
                    <a:pt x="1063" y="907"/>
                  </a:lnTo>
                  <a:lnTo>
                    <a:pt x="782" y="626"/>
                  </a:lnTo>
                  <a:lnTo>
                    <a:pt x="438" y="157"/>
                  </a:lnTo>
                  <a:lnTo>
                    <a:pt x="344" y="63"/>
                  </a:lnTo>
                  <a:lnTo>
                    <a:pt x="313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7"/>
            <p:cNvSpPr/>
            <p:nvPr/>
          </p:nvSpPr>
          <p:spPr>
            <a:xfrm>
              <a:off x="5060353" y="2621185"/>
              <a:ext cx="316572" cy="226181"/>
            </a:xfrm>
            <a:custGeom>
              <a:avLst/>
              <a:gdLst/>
              <a:ahLst/>
              <a:cxnLst/>
              <a:rect l="l" t="t" r="r" b="b"/>
              <a:pathLst>
                <a:path w="3502" h="2502" extrusionOk="0">
                  <a:moveTo>
                    <a:pt x="1345" y="1"/>
                  </a:moveTo>
                  <a:lnTo>
                    <a:pt x="1157" y="32"/>
                  </a:lnTo>
                  <a:lnTo>
                    <a:pt x="1001" y="63"/>
                  </a:lnTo>
                  <a:lnTo>
                    <a:pt x="813" y="126"/>
                  </a:lnTo>
                  <a:lnTo>
                    <a:pt x="657" y="188"/>
                  </a:lnTo>
                  <a:lnTo>
                    <a:pt x="532" y="282"/>
                  </a:lnTo>
                  <a:lnTo>
                    <a:pt x="407" y="407"/>
                  </a:lnTo>
                  <a:lnTo>
                    <a:pt x="282" y="532"/>
                  </a:lnTo>
                  <a:lnTo>
                    <a:pt x="188" y="657"/>
                  </a:lnTo>
                  <a:lnTo>
                    <a:pt x="94" y="845"/>
                  </a:lnTo>
                  <a:lnTo>
                    <a:pt x="32" y="1001"/>
                  </a:lnTo>
                  <a:lnTo>
                    <a:pt x="1" y="1189"/>
                  </a:lnTo>
                  <a:lnTo>
                    <a:pt x="1" y="1376"/>
                  </a:lnTo>
                  <a:lnTo>
                    <a:pt x="1" y="1501"/>
                  </a:lnTo>
                  <a:lnTo>
                    <a:pt x="63" y="1626"/>
                  </a:lnTo>
                  <a:lnTo>
                    <a:pt x="126" y="1751"/>
                  </a:lnTo>
                  <a:lnTo>
                    <a:pt x="251" y="1814"/>
                  </a:lnTo>
                  <a:lnTo>
                    <a:pt x="813" y="2158"/>
                  </a:lnTo>
                  <a:lnTo>
                    <a:pt x="1157" y="2314"/>
                  </a:lnTo>
                  <a:lnTo>
                    <a:pt x="1501" y="2439"/>
                  </a:lnTo>
                  <a:lnTo>
                    <a:pt x="1845" y="2470"/>
                  </a:lnTo>
                  <a:lnTo>
                    <a:pt x="2220" y="2501"/>
                  </a:lnTo>
                  <a:lnTo>
                    <a:pt x="2876" y="2439"/>
                  </a:lnTo>
                  <a:lnTo>
                    <a:pt x="3033" y="2408"/>
                  </a:lnTo>
                  <a:lnTo>
                    <a:pt x="3189" y="2345"/>
                  </a:lnTo>
                  <a:lnTo>
                    <a:pt x="3314" y="2251"/>
                  </a:lnTo>
                  <a:lnTo>
                    <a:pt x="3408" y="2158"/>
                  </a:lnTo>
                  <a:lnTo>
                    <a:pt x="3470" y="2001"/>
                  </a:lnTo>
                  <a:lnTo>
                    <a:pt x="3501" y="1876"/>
                  </a:lnTo>
                  <a:lnTo>
                    <a:pt x="3501" y="1720"/>
                  </a:lnTo>
                  <a:lnTo>
                    <a:pt x="3470" y="1564"/>
                  </a:lnTo>
                  <a:lnTo>
                    <a:pt x="3314" y="1220"/>
                  </a:lnTo>
                  <a:lnTo>
                    <a:pt x="3095" y="939"/>
                  </a:lnTo>
                  <a:lnTo>
                    <a:pt x="2845" y="689"/>
                  </a:lnTo>
                  <a:lnTo>
                    <a:pt x="2533" y="470"/>
                  </a:lnTo>
                  <a:lnTo>
                    <a:pt x="2032" y="188"/>
                  </a:lnTo>
                  <a:lnTo>
                    <a:pt x="1876" y="95"/>
                  </a:lnTo>
                  <a:lnTo>
                    <a:pt x="1689" y="3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7"/>
            <p:cNvSpPr/>
            <p:nvPr/>
          </p:nvSpPr>
          <p:spPr>
            <a:xfrm>
              <a:off x="6676517" y="1115208"/>
              <a:ext cx="353364" cy="573678"/>
            </a:xfrm>
            <a:custGeom>
              <a:avLst/>
              <a:gdLst/>
              <a:ahLst/>
              <a:cxnLst/>
              <a:rect l="l" t="t" r="r" b="b"/>
              <a:pathLst>
                <a:path w="3909" h="6346" extrusionOk="0">
                  <a:moveTo>
                    <a:pt x="501" y="1"/>
                  </a:moveTo>
                  <a:lnTo>
                    <a:pt x="1" y="4752"/>
                  </a:lnTo>
                  <a:lnTo>
                    <a:pt x="1" y="4971"/>
                  </a:lnTo>
                  <a:lnTo>
                    <a:pt x="1" y="5189"/>
                  </a:lnTo>
                  <a:lnTo>
                    <a:pt x="63" y="5377"/>
                  </a:lnTo>
                  <a:lnTo>
                    <a:pt x="126" y="5564"/>
                  </a:lnTo>
                  <a:lnTo>
                    <a:pt x="220" y="5721"/>
                  </a:lnTo>
                  <a:lnTo>
                    <a:pt x="345" y="5877"/>
                  </a:lnTo>
                  <a:lnTo>
                    <a:pt x="501" y="6002"/>
                  </a:lnTo>
                  <a:lnTo>
                    <a:pt x="657" y="6127"/>
                  </a:lnTo>
                  <a:lnTo>
                    <a:pt x="814" y="6221"/>
                  </a:lnTo>
                  <a:lnTo>
                    <a:pt x="1001" y="6283"/>
                  </a:lnTo>
                  <a:lnTo>
                    <a:pt x="1157" y="6346"/>
                  </a:lnTo>
                  <a:lnTo>
                    <a:pt x="1564" y="6346"/>
                  </a:lnTo>
                  <a:lnTo>
                    <a:pt x="1751" y="6315"/>
                  </a:lnTo>
                  <a:lnTo>
                    <a:pt x="1970" y="6252"/>
                  </a:lnTo>
                  <a:lnTo>
                    <a:pt x="2158" y="6158"/>
                  </a:lnTo>
                  <a:lnTo>
                    <a:pt x="3908" y="5158"/>
                  </a:lnTo>
                  <a:lnTo>
                    <a:pt x="3908" y="5127"/>
                  </a:lnTo>
                  <a:lnTo>
                    <a:pt x="1032" y="751"/>
                  </a:lnTo>
                  <a:lnTo>
                    <a:pt x="782" y="34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4088430" y="3067646"/>
              <a:ext cx="638658" cy="299586"/>
            </a:xfrm>
            <a:custGeom>
              <a:avLst/>
              <a:gdLst/>
              <a:ahLst/>
              <a:cxnLst/>
              <a:rect l="l" t="t" r="r" b="b"/>
              <a:pathLst>
                <a:path w="7065" h="3314" extrusionOk="0">
                  <a:moveTo>
                    <a:pt x="4314" y="1"/>
                  </a:moveTo>
                  <a:lnTo>
                    <a:pt x="3595" y="63"/>
                  </a:lnTo>
                  <a:lnTo>
                    <a:pt x="2907" y="157"/>
                  </a:lnTo>
                  <a:lnTo>
                    <a:pt x="2563" y="251"/>
                  </a:lnTo>
                  <a:lnTo>
                    <a:pt x="2251" y="344"/>
                  </a:lnTo>
                  <a:lnTo>
                    <a:pt x="1938" y="469"/>
                  </a:lnTo>
                  <a:lnTo>
                    <a:pt x="1657" y="594"/>
                  </a:lnTo>
                  <a:lnTo>
                    <a:pt x="1407" y="751"/>
                  </a:lnTo>
                  <a:lnTo>
                    <a:pt x="1157" y="938"/>
                  </a:lnTo>
                  <a:lnTo>
                    <a:pt x="938" y="1095"/>
                  </a:lnTo>
                  <a:lnTo>
                    <a:pt x="750" y="1282"/>
                  </a:lnTo>
                  <a:lnTo>
                    <a:pt x="406" y="1657"/>
                  </a:lnTo>
                  <a:lnTo>
                    <a:pt x="281" y="1845"/>
                  </a:lnTo>
                  <a:lnTo>
                    <a:pt x="156" y="2032"/>
                  </a:lnTo>
                  <a:lnTo>
                    <a:pt x="63" y="2220"/>
                  </a:lnTo>
                  <a:lnTo>
                    <a:pt x="31" y="2376"/>
                  </a:lnTo>
                  <a:lnTo>
                    <a:pt x="0" y="2532"/>
                  </a:lnTo>
                  <a:lnTo>
                    <a:pt x="0" y="2689"/>
                  </a:lnTo>
                  <a:lnTo>
                    <a:pt x="31" y="2814"/>
                  </a:lnTo>
                  <a:lnTo>
                    <a:pt x="94" y="2907"/>
                  </a:lnTo>
                  <a:lnTo>
                    <a:pt x="219" y="2970"/>
                  </a:lnTo>
                  <a:lnTo>
                    <a:pt x="375" y="3064"/>
                  </a:lnTo>
                  <a:lnTo>
                    <a:pt x="594" y="3126"/>
                  </a:lnTo>
                  <a:lnTo>
                    <a:pt x="844" y="3189"/>
                  </a:lnTo>
                  <a:lnTo>
                    <a:pt x="1469" y="3251"/>
                  </a:lnTo>
                  <a:lnTo>
                    <a:pt x="2188" y="3314"/>
                  </a:lnTo>
                  <a:lnTo>
                    <a:pt x="2938" y="3283"/>
                  </a:lnTo>
                  <a:lnTo>
                    <a:pt x="3689" y="3220"/>
                  </a:lnTo>
                  <a:lnTo>
                    <a:pt x="4064" y="3158"/>
                  </a:lnTo>
                  <a:lnTo>
                    <a:pt x="4407" y="3095"/>
                  </a:lnTo>
                  <a:lnTo>
                    <a:pt x="4751" y="3001"/>
                  </a:lnTo>
                  <a:lnTo>
                    <a:pt x="5033" y="2907"/>
                  </a:lnTo>
                  <a:lnTo>
                    <a:pt x="5314" y="2782"/>
                  </a:lnTo>
                  <a:lnTo>
                    <a:pt x="5595" y="2595"/>
                  </a:lnTo>
                  <a:lnTo>
                    <a:pt x="5845" y="2407"/>
                  </a:lnTo>
                  <a:lnTo>
                    <a:pt x="6095" y="2220"/>
                  </a:lnTo>
                  <a:lnTo>
                    <a:pt x="6314" y="2001"/>
                  </a:lnTo>
                  <a:lnTo>
                    <a:pt x="6502" y="1751"/>
                  </a:lnTo>
                  <a:lnTo>
                    <a:pt x="6689" y="1532"/>
                  </a:lnTo>
                  <a:lnTo>
                    <a:pt x="6846" y="1282"/>
                  </a:lnTo>
                  <a:lnTo>
                    <a:pt x="6939" y="1063"/>
                  </a:lnTo>
                  <a:lnTo>
                    <a:pt x="7033" y="844"/>
                  </a:lnTo>
                  <a:lnTo>
                    <a:pt x="7064" y="657"/>
                  </a:lnTo>
                  <a:lnTo>
                    <a:pt x="7064" y="469"/>
                  </a:lnTo>
                  <a:lnTo>
                    <a:pt x="7002" y="313"/>
                  </a:lnTo>
                  <a:lnTo>
                    <a:pt x="6908" y="188"/>
                  </a:lnTo>
                  <a:lnTo>
                    <a:pt x="6752" y="126"/>
                  </a:lnTo>
                  <a:lnTo>
                    <a:pt x="6533" y="94"/>
                  </a:lnTo>
                  <a:lnTo>
                    <a:pt x="6095" y="32"/>
                  </a:lnTo>
                  <a:lnTo>
                    <a:pt x="5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3252009" y="2220013"/>
              <a:ext cx="172478" cy="641478"/>
            </a:xfrm>
            <a:custGeom>
              <a:avLst/>
              <a:gdLst/>
              <a:ahLst/>
              <a:cxnLst/>
              <a:rect l="l" t="t" r="r" b="b"/>
              <a:pathLst>
                <a:path w="1908" h="7096" extrusionOk="0">
                  <a:moveTo>
                    <a:pt x="1908" y="0"/>
                  </a:moveTo>
                  <a:lnTo>
                    <a:pt x="1658" y="250"/>
                  </a:lnTo>
                  <a:lnTo>
                    <a:pt x="1408" y="532"/>
                  </a:lnTo>
                  <a:lnTo>
                    <a:pt x="1095" y="938"/>
                  </a:lnTo>
                  <a:lnTo>
                    <a:pt x="782" y="1438"/>
                  </a:lnTo>
                  <a:lnTo>
                    <a:pt x="470" y="2001"/>
                  </a:lnTo>
                  <a:lnTo>
                    <a:pt x="345" y="2313"/>
                  </a:lnTo>
                  <a:lnTo>
                    <a:pt x="220" y="2657"/>
                  </a:lnTo>
                  <a:lnTo>
                    <a:pt x="126" y="3001"/>
                  </a:lnTo>
                  <a:lnTo>
                    <a:pt x="63" y="3376"/>
                  </a:lnTo>
                  <a:lnTo>
                    <a:pt x="1" y="4064"/>
                  </a:lnTo>
                  <a:lnTo>
                    <a:pt x="1" y="4689"/>
                  </a:lnTo>
                  <a:lnTo>
                    <a:pt x="32" y="5220"/>
                  </a:lnTo>
                  <a:lnTo>
                    <a:pt x="157" y="5689"/>
                  </a:lnTo>
                  <a:lnTo>
                    <a:pt x="282" y="6096"/>
                  </a:lnTo>
                  <a:lnTo>
                    <a:pt x="470" y="6439"/>
                  </a:lnTo>
                  <a:lnTo>
                    <a:pt x="657" y="6689"/>
                  </a:lnTo>
                  <a:lnTo>
                    <a:pt x="845" y="6908"/>
                  </a:lnTo>
                  <a:lnTo>
                    <a:pt x="1032" y="7033"/>
                  </a:lnTo>
                  <a:lnTo>
                    <a:pt x="1189" y="7096"/>
                  </a:lnTo>
                  <a:lnTo>
                    <a:pt x="1345" y="7096"/>
                  </a:lnTo>
                  <a:lnTo>
                    <a:pt x="1501" y="7033"/>
                  </a:lnTo>
                  <a:lnTo>
                    <a:pt x="1595" y="6908"/>
                  </a:lnTo>
                  <a:lnTo>
                    <a:pt x="1689" y="6752"/>
                  </a:lnTo>
                  <a:lnTo>
                    <a:pt x="1720" y="6564"/>
                  </a:lnTo>
                  <a:lnTo>
                    <a:pt x="1751" y="6346"/>
                  </a:lnTo>
                  <a:lnTo>
                    <a:pt x="1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6668110" y="1861146"/>
              <a:ext cx="172388" cy="231786"/>
            </a:xfrm>
            <a:custGeom>
              <a:avLst/>
              <a:gdLst/>
              <a:ahLst/>
              <a:cxnLst/>
              <a:rect l="l" t="t" r="r" b="b"/>
              <a:pathLst>
                <a:path w="1907" h="2564" extrusionOk="0">
                  <a:moveTo>
                    <a:pt x="1063" y="1"/>
                  </a:moveTo>
                  <a:lnTo>
                    <a:pt x="938" y="32"/>
                  </a:lnTo>
                  <a:lnTo>
                    <a:pt x="782" y="94"/>
                  </a:lnTo>
                  <a:lnTo>
                    <a:pt x="625" y="219"/>
                  </a:lnTo>
                  <a:lnTo>
                    <a:pt x="469" y="344"/>
                  </a:lnTo>
                  <a:lnTo>
                    <a:pt x="344" y="532"/>
                  </a:lnTo>
                  <a:lnTo>
                    <a:pt x="219" y="720"/>
                  </a:lnTo>
                  <a:lnTo>
                    <a:pt x="125" y="938"/>
                  </a:lnTo>
                  <a:lnTo>
                    <a:pt x="63" y="1157"/>
                  </a:lnTo>
                  <a:lnTo>
                    <a:pt x="0" y="1376"/>
                  </a:lnTo>
                  <a:lnTo>
                    <a:pt x="0" y="1595"/>
                  </a:lnTo>
                  <a:lnTo>
                    <a:pt x="0" y="1814"/>
                  </a:lnTo>
                  <a:lnTo>
                    <a:pt x="63" y="2001"/>
                  </a:lnTo>
                  <a:lnTo>
                    <a:pt x="156" y="2157"/>
                  </a:lnTo>
                  <a:lnTo>
                    <a:pt x="281" y="2251"/>
                  </a:lnTo>
                  <a:lnTo>
                    <a:pt x="844" y="2564"/>
                  </a:lnTo>
                  <a:lnTo>
                    <a:pt x="1907" y="438"/>
                  </a:lnTo>
                  <a:lnTo>
                    <a:pt x="1313" y="63"/>
                  </a:lnTo>
                  <a:lnTo>
                    <a:pt x="1188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6721805" y="1892242"/>
              <a:ext cx="141291" cy="206383"/>
            </a:xfrm>
            <a:custGeom>
              <a:avLst/>
              <a:gdLst/>
              <a:ahLst/>
              <a:cxnLst/>
              <a:rect l="l" t="t" r="r" b="b"/>
              <a:pathLst>
                <a:path w="1563" h="2283" extrusionOk="0">
                  <a:moveTo>
                    <a:pt x="1094" y="0"/>
                  </a:moveTo>
                  <a:lnTo>
                    <a:pt x="938" y="32"/>
                  </a:lnTo>
                  <a:lnTo>
                    <a:pt x="781" y="94"/>
                  </a:lnTo>
                  <a:lnTo>
                    <a:pt x="625" y="219"/>
                  </a:lnTo>
                  <a:lnTo>
                    <a:pt x="469" y="344"/>
                  </a:lnTo>
                  <a:lnTo>
                    <a:pt x="344" y="532"/>
                  </a:lnTo>
                  <a:lnTo>
                    <a:pt x="219" y="719"/>
                  </a:lnTo>
                  <a:lnTo>
                    <a:pt x="125" y="938"/>
                  </a:lnTo>
                  <a:lnTo>
                    <a:pt x="63" y="1157"/>
                  </a:lnTo>
                  <a:lnTo>
                    <a:pt x="0" y="1376"/>
                  </a:lnTo>
                  <a:lnTo>
                    <a:pt x="0" y="1595"/>
                  </a:lnTo>
                  <a:lnTo>
                    <a:pt x="0" y="1813"/>
                  </a:lnTo>
                  <a:lnTo>
                    <a:pt x="63" y="1970"/>
                  </a:lnTo>
                  <a:lnTo>
                    <a:pt x="125" y="2095"/>
                  </a:lnTo>
                  <a:lnTo>
                    <a:pt x="219" y="2220"/>
                  </a:lnTo>
                  <a:lnTo>
                    <a:pt x="344" y="2251"/>
                  </a:lnTo>
                  <a:lnTo>
                    <a:pt x="469" y="2282"/>
                  </a:lnTo>
                  <a:lnTo>
                    <a:pt x="625" y="2251"/>
                  </a:lnTo>
                  <a:lnTo>
                    <a:pt x="781" y="2188"/>
                  </a:lnTo>
                  <a:lnTo>
                    <a:pt x="938" y="2063"/>
                  </a:lnTo>
                  <a:lnTo>
                    <a:pt x="1094" y="1938"/>
                  </a:lnTo>
                  <a:lnTo>
                    <a:pt x="1219" y="1751"/>
                  </a:lnTo>
                  <a:lnTo>
                    <a:pt x="1344" y="1563"/>
                  </a:lnTo>
                  <a:lnTo>
                    <a:pt x="1438" y="1345"/>
                  </a:lnTo>
                  <a:lnTo>
                    <a:pt x="1500" y="1126"/>
                  </a:lnTo>
                  <a:lnTo>
                    <a:pt x="1532" y="907"/>
                  </a:lnTo>
                  <a:lnTo>
                    <a:pt x="1563" y="688"/>
                  </a:lnTo>
                  <a:lnTo>
                    <a:pt x="1532" y="501"/>
                  </a:lnTo>
                  <a:lnTo>
                    <a:pt x="1500" y="313"/>
                  </a:lnTo>
                  <a:lnTo>
                    <a:pt x="1438" y="188"/>
                  </a:lnTo>
                  <a:lnTo>
                    <a:pt x="1344" y="94"/>
                  </a:lnTo>
                  <a:lnTo>
                    <a:pt x="1219" y="32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6741511" y="1923337"/>
              <a:ext cx="101878" cy="144188"/>
            </a:xfrm>
            <a:custGeom>
              <a:avLst/>
              <a:gdLst/>
              <a:ahLst/>
              <a:cxnLst/>
              <a:rect l="l" t="t" r="r" b="b"/>
              <a:pathLst>
                <a:path w="1127" h="1595" extrusionOk="0">
                  <a:moveTo>
                    <a:pt x="657" y="0"/>
                  </a:moveTo>
                  <a:lnTo>
                    <a:pt x="563" y="63"/>
                  </a:lnTo>
                  <a:lnTo>
                    <a:pt x="438" y="157"/>
                  </a:lnTo>
                  <a:lnTo>
                    <a:pt x="345" y="250"/>
                  </a:lnTo>
                  <a:lnTo>
                    <a:pt x="157" y="500"/>
                  </a:lnTo>
                  <a:lnTo>
                    <a:pt x="32" y="813"/>
                  </a:lnTo>
                  <a:lnTo>
                    <a:pt x="1" y="969"/>
                  </a:lnTo>
                  <a:lnTo>
                    <a:pt x="1" y="1126"/>
                  </a:lnTo>
                  <a:lnTo>
                    <a:pt x="1" y="1251"/>
                  </a:lnTo>
                  <a:lnTo>
                    <a:pt x="32" y="1376"/>
                  </a:lnTo>
                  <a:lnTo>
                    <a:pt x="95" y="1469"/>
                  </a:lnTo>
                  <a:lnTo>
                    <a:pt x="157" y="1563"/>
                  </a:lnTo>
                  <a:lnTo>
                    <a:pt x="251" y="1594"/>
                  </a:lnTo>
                  <a:lnTo>
                    <a:pt x="438" y="1594"/>
                  </a:lnTo>
                  <a:lnTo>
                    <a:pt x="563" y="1532"/>
                  </a:lnTo>
                  <a:lnTo>
                    <a:pt x="657" y="1469"/>
                  </a:lnTo>
                  <a:lnTo>
                    <a:pt x="782" y="1344"/>
                  </a:lnTo>
                  <a:lnTo>
                    <a:pt x="939" y="1094"/>
                  </a:lnTo>
                  <a:lnTo>
                    <a:pt x="1064" y="782"/>
                  </a:lnTo>
                  <a:lnTo>
                    <a:pt x="1095" y="625"/>
                  </a:lnTo>
                  <a:lnTo>
                    <a:pt x="1126" y="469"/>
                  </a:lnTo>
                  <a:lnTo>
                    <a:pt x="1095" y="344"/>
                  </a:lnTo>
                  <a:lnTo>
                    <a:pt x="1064" y="219"/>
                  </a:lnTo>
                  <a:lnTo>
                    <a:pt x="1032" y="125"/>
                  </a:lnTo>
                  <a:lnTo>
                    <a:pt x="939" y="63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6761307" y="1948738"/>
              <a:ext cx="62284" cy="93383"/>
            </a:xfrm>
            <a:custGeom>
              <a:avLst/>
              <a:gdLst/>
              <a:ahLst/>
              <a:cxnLst/>
              <a:rect l="l" t="t" r="r" b="b"/>
              <a:pathLst>
                <a:path w="689" h="1033" extrusionOk="0">
                  <a:moveTo>
                    <a:pt x="469" y="1"/>
                  </a:moveTo>
                  <a:lnTo>
                    <a:pt x="344" y="63"/>
                  </a:lnTo>
                  <a:lnTo>
                    <a:pt x="188" y="157"/>
                  </a:lnTo>
                  <a:lnTo>
                    <a:pt x="94" y="344"/>
                  </a:lnTo>
                  <a:lnTo>
                    <a:pt x="1" y="532"/>
                  </a:lnTo>
                  <a:lnTo>
                    <a:pt x="1" y="720"/>
                  </a:lnTo>
                  <a:lnTo>
                    <a:pt x="1" y="876"/>
                  </a:lnTo>
                  <a:lnTo>
                    <a:pt x="94" y="1001"/>
                  </a:lnTo>
                  <a:lnTo>
                    <a:pt x="157" y="1032"/>
                  </a:lnTo>
                  <a:lnTo>
                    <a:pt x="188" y="1032"/>
                  </a:lnTo>
                  <a:lnTo>
                    <a:pt x="344" y="1001"/>
                  </a:lnTo>
                  <a:lnTo>
                    <a:pt x="469" y="876"/>
                  </a:lnTo>
                  <a:lnTo>
                    <a:pt x="595" y="720"/>
                  </a:lnTo>
                  <a:lnTo>
                    <a:pt x="657" y="532"/>
                  </a:lnTo>
                  <a:lnTo>
                    <a:pt x="688" y="313"/>
                  </a:lnTo>
                  <a:lnTo>
                    <a:pt x="657" y="157"/>
                  </a:lnTo>
                  <a:lnTo>
                    <a:pt x="595" y="63"/>
                  </a:lnTo>
                  <a:lnTo>
                    <a:pt x="532" y="32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6781104" y="1979834"/>
              <a:ext cx="19887" cy="31188"/>
            </a:xfrm>
            <a:custGeom>
              <a:avLst/>
              <a:gdLst/>
              <a:ahLst/>
              <a:cxnLst/>
              <a:rect l="l" t="t" r="r" b="b"/>
              <a:pathLst>
                <a:path w="220" h="345" extrusionOk="0">
                  <a:moveTo>
                    <a:pt x="157" y="0"/>
                  </a:moveTo>
                  <a:lnTo>
                    <a:pt x="125" y="32"/>
                  </a:lnTo>
                  <a:lnTo>
                    <a:pt x="32" y="125"/>
                  </a:lnTo>
                  <a:lnTo>
                    <a:pt x="0" y="250"/>
                  </a:lnTo>
                  <a:lnTo>
                    <a:pt x="0" y="282"/>
                  </a:lnTo>
                  <a:lnTo>
                    <a:pt x="32" y="313"/>
                  </a:lnTo>
                  <a:lnTo>
                    <a:pt x="63" y="344"/>
                  </a:lnTo>
                  <a:lnTo>
                    <a:pt x="125" y="313"/>
                  </a:lnTo>
                  <a:lnTo>
                    <a:pt x="188" y="250"/>
                  </a:lnTo>
                  <a:lnTo>
                    <a:pt x="219" y="125"/>
                  </a:lnTo>
                  <a:lnTo>
                    <a:pt x="219" y="63"/>
                  </a:lnTo>
                  <a:lnTo>
                    <a:pt x="188" y="3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6436429" y="1739655"/>
              <a:ext cx="1571109" cy="2133440"/>
            </a:xfrm>
            <a:custGeom>
              <a:avLst/>
              <a:gdLst/>
              <a:ahLst/>
              <a:cxnLst/>
              <a:rect l="l" t="t" r="r" b="b"/>
              <a:pathLst>
                <a:path w="17380" h="23600" extrusionOk="0">
                  <a:moveTo>
                    <a:pt x="13628" y="1"/>
                  </a:moveTo>
                  <a:lnTo>
                    <a:pt x="13441" y="32"/>
                  </a:lnTo>
                  <a:lnTo>
                    <a:pt x="13253" y="63"/>
                  </a:lnTo>
                  <a:lnTo>
                    <a:pt x="13066" y="126"/>
                  </a:lnTo>
                  <a:lnTo>
                    <a:pt x="12909" y="219"/>
                  </a:lnTo>
                  <a:lnTo>
                    <a:pt x="12753" y="313"/>
                  </a:lnTo>
                  <a:lnTo>
                    <a:pt x="12597" y="438"/>
                  </a:lnTo>
                  <a:lnTo>
                    <a:pt x="12472" y="594"/>
                  </a:lnTo>
                  <a:lnTo>
                    <a:pt x="12378" y="751"/>
                  </a:lnTo>
                  <a:lnTo>
                    <a:pt x="12284" y="907"/>
                  </a:lnTo>
                  <a:lnTo>
                    <a:pt x="12222" y="1095"/>
                  </a:lnTo>
                  <a:lnTo>
                    <a:pt x="12190" y="1282"/>
                  </a:lnTo>
                  <a:lnTo>
                    <a:pt x="12159" y="1470"/>
                  </a:lnTo>
                  <a:lnTo>
                    <a:pt x="12159" y="20599"/>
                  </a:lnTo>
                  <a:lnTo>
                    <a:pt x="12159" y="20881"/>
                  </a:lnTo>
                  <a:lnTo>
                    <a:pt x="12097" y="21162"/>
                  </a:lnTo>
                  <a:lnTo>
                    <a:pt x="12003" y="21443"/>
                  </a:lnTo>
                  <a:lnTo>
                    <a:pt x="11878" y="21724"/>
                  </a:lnTo>
                  <a:lnTo>
                    <a:pt x="11690" y="21943"/>
                  </a:lnTo>
                  <a:lnTo>
                    <a:pt x="11503" y="22162"/>
                  </a:lnTo>
                  <a:lnTo>
                    <a:pt x="11284" y="22381"/>
                  </a:lnTo>
                  <a:lnTo>
                    <a:pt x="11034" y="22537"/>
                  </a:lnTo>
                  <a:lnTo>
                    <a:pt x="10784" y="22662"/>
                  </a:lnTo>
                  <a:lnTo>
                    <a:pt x="10534" y="22756"/>
                  </a:lnTo>
                  <a:lnTo>
                    <a:pt x="10284" y="22787"/>
                  </a:lnTo>
                  <a:lnTo>
                    <a:pt x="10002" y="22818"/>
                  </a:lnTo>
                  <a:lnTo>
                    <a:pt x="9721" y="22787"/>
                  </a:lnTo>
                  <a:lnTo>
                    <a:pt x="9471" y="22756"/>
                  </a:lnTo>
                  <a:lnTo>
                    <a:pt x="9190" y="22662"/>
                  </a:lnTo>
                  <a:lnTo>
                    <a:pt x="8940" y="22537"/>
                  </a:lnTo>
                  <a:lnTo>
                    <a:pt x="8252" y="22131"/>
                  </a:lnTo>
                  <a:lnTo>
                    <a:pt x="8158" y="22037"/>
                  </a:lnTo>
                  <a:lnTo>
                    <a:pt x="8064" y="21943"/>
                  </a:lnTo>
                  <a:lnTo>
                    <a:pt x="8002" y="21787"/>
                  </a:lnTo>
                  <a:lnTo>
                    <a:pt x="7971" y="21631"/>
                  </a:lnTo>
                  <a:lnTo>
                    <a:pt x="8002" y="21506"/>
                  </a:lnTo>
                  <a:lnTo>
                    <a:pt x="8064" y="21349"/>
                  </a:lnTo>
                  <a:lnTo>
                    <a:pt x="8158" y="21224"/>
                  </a:lnTo>
                  <a:lnTo>
                    <a:pt x="8252" y="21131"/>
                  </a:lnTo>
                  <a:lnTo>
                    <a:pt x="9002" y="20724"/>
                  </a:lnTo>
                  <a:lnTo>
                    <a:pt x="9127" y="20630"/>
                  </a:lnTo>
                  <a:lnTo>
                    <a:pt x="9252" y="20505"/>
                  </a:lnTo>
                  <a:lnTo>
                    <a:pt x="9377" y="20412"/>
                  </a:lnTo>
                  <a:lnTo>
                    <a:pt x="9471" y="20255"/>
                  </a:lnTo>
                  <a:lnTo>
                    <a:pt x="9534" y="20130"/>
                  </a:lnTo>
                  <a:lnTo>
                    <a:pt x="9565" y="19974"/>
                  </a:lnTo>
                  <a:lnTo>
                    <a:pt x="9627" y="19787"/>
                  </a:lnTo>
                  <a:lnTo>
                    <a:pt x="9627" y="19630"/>
                  </a:lnTo>
                  <a:lnTo>
                    <a:pt x="9627" y="19474"/>
                  </a:lnTo>
                  <a:lnTo>
                    <a:pt x="9565" y="19286"/>
                  </a:lnTo>
                  <a:lnTo>
                    <a:pt x="9534" y="19161"/>
                  </a:lnTo>
                  <a:lnTo>
                    <a:pt x="9471" y="19005"/>
                  </a:lnTo>
                  <a:lnTo>
                    <a:pt x="9377" y="18880"/>
                  </a:lnTo>
                  <a:lnTo>
                    <a:pt x="9252" y="18755"/>
                  </a:lnTo>
                  <a:lnTo>
                    <a:pt x="9127" y="18630"/>
                  </a:lnTo>
                  <a:lnTo>
                    <a:pt x="9002" y="18536"/>
                  </a:lnTo>
                  <a:lnTo>
                    <a:pt x="8721" y="18411"/>
                  </a:lnTo>
                  <a:lnTo>
                    <a:pt x="8440" y="18317"/>
                  </a:lnTo>
                  <a:lnTo>
                    <a:pt x="8158" y="18255"/>
                  </a:lnTo>
                  <a:lnTo>
                    <a:pt x="7846" y="18224"/>
                  </a:lnTo>
                  <a:lnTo>
                    <a:pt x="7564" y="18255"/>
                  </a:lnTo>
                  <a:lnTo>
                    <a:pt x="7252" y="18317"/>
                  </a:lnTo>
                  <a:lnTo>
                    <a:pt x="6970" y="18411"/>
                  </a:lnTo>
                  <a:lnTo>
                    <a:pt x="6689" y="18536"/>
                  </a:lnTo>
                  <a:lnTo>
                    <a:pt x="3407" y="20443"/>
                  </a:lnTo>
                  <a:lnTo>
                    <a:pt x="3126" y="20568"/>
                  </a:lnTo>
                  <a:lnTo>
                    <a:pt x="2844" y="20662"/>
                  </a:lnTo>
                  <a:lnTo>
                    <a:pt x="2532" y="20724"/>
                  </a:lnTo>
                  <a:lnTo>
                    <a:pt x="2219" y="20755"/>
                  </a:lnTo>
                  <a:lnTo>
                    <a:pt x="1907" y="20724"/>
                  </a:lnTo>
                  <a:lnTo>
                    <a:pt x="1625" y="20662"/>
                  </a:lnTo>
                  <a:lnTo>
                    <a:pt x="1313" y="20568"/>
                  </a:lnTo>
                  <a:lnTo>
                    <a:pt x="1032" y="20443"/>
                  </a:lnTo>
                  <a:lnTo>
                    <a:pt x="906" y="20349"/>
                  </a:lnTo>
                  <a:lnTo>
                    <a:pt x="844" y="20255"/>
                  </a:lnTo>
                  <a:lnTo>
                    <a:pt x="781" y="20130"/>
                  </a:lnTo>
                  <a:lnTo>
                    <a:pt x="781" y="19974"/>
                  </a:lnTo>
                  <a:lnTo>
                    <a:pt x="781" y="19849"/>
                  </a:lnTo>
                  <a:lnTo>
                    <a:pt x="844" y="19724"/>
                  </a:lnTo>
                  <a:lnTo>
                    <a:pt x="906" y="19599"/>
                  </a:lnTo>
                  <a:lnTo>
                    <a:pt x="1032" y="19536"/>
                  </a:lnTo>
                  <a:lnTo>
                    <a:pt x="4345" y="17630"/>
                  </a:lnTo>
                  <a:lnTo>
                    <a:pt x="4626" y="17442"/>
                  </a:lnTo>
                  <a:lnTo>
                    <a:pt x="4876" y="17223"/>
                  </a:lnTo>
                  <a:lnTo>
                    <a:pt x="5095" y="16973"/>
                  </a:lnTo>
                  <a:lnTo>
                    <a:pt x="5251" y="16692"/>
                  </a:lnTo>
                  <a:lnTo>
                    <a:pt x="5408" y="16411"/>
                  </a:lnTo>
                  <a:lnTo>
                    <a:pt x="5501" y="16098"/>
                  </a:lnTo>
                  <a:lnTo>
                    <a:pt x="5595" y="15754"/>
                  </a:lnTo>
                  <a:lnTo>
                    <a:pt x="5595" y="15442"/>
                  </a:lnTo>
                  <a:lnTo>
                    <a:pt x="5595" y="4377"/>
                  </a:lnTo>
                  <a:lnTo>
                    <a:pt x="5595" y="4127"/>
                  </a:lnTo>
                  <a:lnTo>
                    <a:pt x="5533" y="3908"/>
                  </a:lnTo>
                  <a:lnTo>
                    <a:pt x="5470" y="3689"/>
                  </a:lnTo>
                  <a:lnTo>
                    <a:pt x="5376" y="3470"/>
                  </a:lnTo>
                  <a:lnTo>
                    <a:pt x="5220" y="3283"/>
                  </a:lnTo>
                  <a:lnTo>
                    <a:pt x="5095" y="3095"/>
                  </a:lnTo>
                  <a:lnTo>
                    <a:pt x="4907" y="2939"/>
                  </a:lnTo>
                  <a:lnTo>
                    <a:pt x="4720" y="2814"/>
                  </a:lnTo>
                  <a:lnTo>
                    <a:pt x="4314" y="2564"/>
                  </a:lnTo>
                  <a:lnTo>
                    <a:pt x="4157" y="2532"/>
                  </a:lnTo>
                  <a:lnTo>
                    <a:pt x="4001" y="2532"/>
                  </a:lnTo>
                  <a:lnTo>
                    <a:pt x="3876" y="2595"/>
                  </a:lnTo>
                  <a:lnTo>
                    <a:pt x="3782" y="2720"/>
                  </a:lnTo>
                  <a:lnTo>
                    <a:pt x="3720" y="2876"/>
                  </a:lnTo>
                  <a:lnTo>
                    <a:pt x="3720" y="3001"/>
                  </a:lnTo>
                  <a:lnTo>
                    <a:pt x="3782" y="3158"/>
                  </a:lnTo>
                  <a:lnTo>
                    <a:pt x="3907" y="3251"/>
                  </a:lnTo>
                  <a:lnTo>
                    <a:pt x="4314" y="3501"/>
                  </a:lnTo>
                  <a:lnTo>
                    <a:pt x="4532" y="3658"/>
                  </a:lnTo>
                  <a:lnTo>
                    <a:pt x="4689" y="3845"/>
                  </a:lnTo>
                  <a:lnTo>
                    <a:pt x="4782" y="4095"/>
                  </a:lnTo>
                  <a:lnTo>
                    <a:pt x="4814" y="4377"/>
                  </a:lnTo>
                  <a:lnTo>
                    <a:pt x="4814" y="15442"/>
                  </a:lnTo>
                  <a:lnTo>
                    <a:pt x="4814" y="15661"/>
                  </a:lnTo>
                  <a:lnTo>
                    <a:pt x="4751" y="15879"/>
                  </a:lnTo>
                  <a:lnTo>
                    <a:pt x="4689" y="16098"/>
                  </a:lnTo>
                  <a:lnTo>
                    <a:pt x="4595" y="16317"/>
                  </a:lnTo>
                  <a:lnTo>
                    <a:pt x="4470" y="16504"/>
                  </a:lnTo>
                  <a:lnTo>
                    <a:pt x="4314" y="16661"/>
                  </a:lnTo>
                  <a:lnTo>
                    <a:pt x="4157" y="16817"/>
                  </a:lnTo>
                  <a:lnTo>
                    <a:pt x="3938" y="16942"/>
                  </a:lnTo>
                  <a:lnTo>
                    <a:pt x="656" y="18849"/>
                  </a:lnTo>
                  <a:lnTo>
                    <a:pt x="500" y="18943"/>
                  </a:lnTo>
                  <a:lnTo>
                    <a:pt x="375" y="19068"/>
                  </a:lnTo>
                  <a:lnTo>
                    <a:pt x="250" y="19193"/>
                  </a:lnTo>
                  <a:lnTo>
                    <a:pt x="156" y="19318"/>
                  </a:lnTo>
                  <a:lnTo>
                    <a:pt x="94" y="19474"/>
                  </a:lnTo>
                  <a:lnTo>
                    <a:pt x="31" y="19630"/>
                  </a:lnTo>
                  <a:lnTo>
                    <a:pt x="0" y="19818"/>
                  </a:lnTo>
                  <a:lnTo>
                    <a:pt x="0" y="19974"/>
                  </a:lnTo>
                  <a:lnTo>
                    <a:pt x="0" y="20162"/>
                  </a:lnTo>
                  <a:lnTo>
                    <a:pt x="31" y="20318"/>
                  </a:lnTo>
                  <a:lnTo>
                    <a:pt x="94" y="20474"/>
                  </a:lnTo>
                  <a:lnTo>
                    <a:pt x="156" y="20630"/>
                  </a:lnTo>
                  <a:lnTo>
                    <a:pt x="250" y="20787"/>
                  </a:lnTo>
                  <a:lnTo>
                    <a:pt x="375" y="20912"/>
                  </a:lnTo>
                  <a:lnTo>
                    <a:pt x="500" y="21006"/>
                  </a:lnTo>
                  <a:lnTo>
                    <a:pt x="656" y="21099"/>
                  </a:lnTo>
                  <a:lnTo>
                    <a:pt x="1032" y="21287"/>
                  </a:lnTo>
                  <a:lnTo>
                    <a:pt x="1407" y="21412"/>
                  </a:lnTo>
                  <a:lnTo>
                    <a:pt x="1813" y="21506"/>
                  </a:lnTo>
                  <a:lnTo>
                    <a:pt x="2219" y="21537"/>
                  </a:lnTo>
                  <a:lnTo>
                    <a:pt x="2626" y="21506"/>
                  </a:lnTo>
                  <a:lnTo>
                    <a:pt x="3032" y="21412"/>
                  </a:lnTo>
                  <a:lnTo>
                    <a:pt x="3438" y="21287"/>
                  </a:lnTo>
                  <a:lnTo>
                    <a:pt x="3813" y="21099"/>
                  </a:lnTo>
                  <a:lnTo>
                    <a:pt x="7095" y="19224"/>
                  </a:lnTo>
                  <a:lnTo>
                    <a:pt x="7283" y="19130"/>
                  </a:lnTo>
                  <a:lnTo>
                    <a:pt x="7471" y="19068"/>
                  </a:lnTo>
                  <a:lnTo>
                    <a:pt x="7658" y="19036"/>
                  </a:lnTo>
                  <a:lnTo>
                    <a:pt x="7846" y="19005"/>
                  </a:lnTo>
                  <a:lnTo>
                    <a:pt x="8033" y="19036"/>
                  </a:lnTo>
                  <a:lnTo>
                    <a:pt x="8252" y="19068"/>
                  </a:lnTo>
                  <a:lnTo>
                    <a:pt x="8440" y="19130"/>
                  </a:lnTo>
                  <a:lnTo>
                    <a:pt x="8596" y="19224"/>
                  </a:lnTo>
                  <a:lnTo>
                    <a:pt x="8721" y="19318"/>
                  </a:lnTo>
                  <a:lnTo>
                    <a:pt x="8815" y="19443"/>
                  </a:lnTo>
                  <a:lnTo>
                    <a:pt x="8846" y="19536"/>
                  </a:lnTo>
                  <a:lnTo>
                    <a:pt x="8846" y="19630"/>
                  </a:lnTo>
                  <a:lnTo>
                    <a:pt x="8846" y="19724"/>
                  </a:lnTo>
                  <a:lnTo>
                    <a:pt x="8815" y="19818"/>
                  </a:lnTo>
                  <a:lnTo>
                    <a:pt x="8721" y="19943"/>
                  </a:lnTo>
                  <a:lnTo>
                    <a:pt x="8596" y="20037"/>
                  </a:lnTo>
                  <a:lnTo>
                    <a:pt x="7877" y="20474"/>
                  </a:lnTo>
                  <a:lnTo>
                    <a:pt x="7721" y="20568"/>
                  </a:lnTo>
                  <a:lnTo>
                    <a:pt x="7596" y="20693"/>
                  </a:lnTo>
                  <a:lnTo>
                    <a:pt x="7471" y="20818"/>
                  </a:lnTo>
                  <a:lnTo>
                    <a:pt x="7377" y="20974"/>
                  </a:lnTo>
                  <a:lnTo>
                    <a:pt x="7314" y="21131"/>
                  </a:lnTo>
                  <a:lnTo>
                    <a:pt x="7252" y="21287"/>
                  </a:lnTo>
                  <a:lnTo>
                    <a:pt x="7220" y="21474"/>
                  </a:lnTo>
                  <a:lnTo>
                    <a:pt x="7189" y="21631"/>
                  </a:lnTo>
                  <a:lnTo>
                    <a:pt x="7220" y="21818"/>
                  </a:lnTo>
                  <a:lnTo>
                    <a:pt x="7252" y="22006"/>
                  </a:lnTo>
                  <a:lnTo>
                    <a:pt x="7314" y="22162"/>
                  </a:lnTo>
                  <a:lnTo>
                    <a:pt x="7377" y="22318"/>
                  </a:lnTo>
                  <a:lnTo>
                    <a:pt x="7471" y="22475"/>
                  </a:lnTo>
                  <a:lnTo>
                    <a:pt x="7596" y="22600"/>
                  </a:lnTo>
                  <a:lnTo>
                    <a:pt x="7721" y="22725"/>
                  </a:lnTo>
                  <a:lnTo>
                    <a:pt x="7877" y="22818"/>
                  </a:lnTo>
                  <a:lnTo>
                    <a:pt x="8565" y="23194"/>
                  </a:lnTo>
                  <a:lnTo>
                    <a:pt x="8908" y="23381"/>
                  </a:lnTo>
                  <a:lnTo>
                    <a:pt x="9252" y="23506"/>
                  </a:lnTo>
                  <a:lnTo>
                    <a:pt x="9627" y="23569"/>
                  </a:lnTo>
                  <a:lnTo>
                    <a:pt x="10002" y="23600"/>
                  </a:lnTo>
                  <a:lnTo>
                    <a:pt x="10377" y="23569"/>
                  </a:lnTo>
                  <a:lnTo>
                    <a:pt x="10721" y="23506"/>
                  </a:lnTo>
                  <a:lnTo>
                    <a:pt x="11096" y="23381"/>
                  </a:lnTo>
                  <a:lnTo>
                    <a:pt x="11440" y="23194"/>
                  </a:lnTo>
                  <a:lnTo>
                    <a:pt x="11753" y="22975"/>
                  </a:lnTo>
                  <a:lnTo>
                    <a:pt x="12065" y="22725"/>
                  </a:lnTo>
                  <a:lnTo>
                    <a:pt x="12315" y="22412"/>
                  </a:lnTo>
                  <a:lnTo>
                    <a:pt x="12534" y="22100"/>
                  </a:lnTo>
                  <a:lnTo>
                    <a:pt x="12722" y="21756"/>
                  </a:lnTo>
                  <a:lnTo>
                    <a:pt x="12847" y="21381"/>
                  </a:lnTo>
                  <a:lnTo>
                    <a:pt x="12909" y="20974"/>
                  </a:lnTo>
                  <a:lnTo>
                    <a:pt x="12941" y="20599"/>
                  </a:lnTo>
                  <a:lnTo>
                    <a:pt x="12941" y="1470"/>
                  </a:lnTo>
                  <a:lnTo>
                    <a:pt x="12972" y="1282"/>
                  </a:lnTo>
                  <a:lnTo>
                    <a:pt x="13034" y="1126"/>
                  </a:lnTo>
                  <a:lnTo>
                    <a:pt x="13159" y="1001"/>
                  </a:lnTo>
                  <a:lnTo>
                    <a:pt x="13284" y="876"/>
                  </a:lnTo>
                  <a:lnTo>
                    <a:pt x="13472" y="813"/>
                  </a:lnTo>
                  <a:lnTo>
                    <a:pt x="13628" y="782"/>
                  </a:lnTo>
                  <a:lnTo>
                    <a:pt x="13816" y="813"/>
                  </a:lnTo>
                  <a:lnTo>
                    <a:pt x="13972" y="876"/>
                  </a:lnTo>
                  <a:lnTo>
                    <a:pt x="16785" y="2501"/>
                  </a:lnTo>
                  <a:lnTo>
                    <a:pt x="16942" y="2564"/>
                  </a:lnTo>
                  <a:lnTo>
                    <a:pt x="17098" y="2532"/>
                  </a:lnTo>
                  <a:lnTo>
                    <a:pt x="17223" y="2470"/>
                  </a:lnTo>
                  <a:lnTo>
                    <a:pt x="17317" y="2376"/>
                  </a:lnTo>
                  <a:lnTo>
                    <a:pt x="17379" y="2220"/>
                  </a:lnTo>
                  <a:lnTo>
                    <a:pt x="17348" y="2064"/>
                  </a:lnTo>
                  <a:lnTo>
                    <a:pt x="17285" y="1938"/>
                  </a:lnTo>
                  <a:lnTo>
                    <a:pt x="17192" y="1845"/>
                  </a:lnTo>
                  <a:lnTo>
                    <a:pt x="14378" y="219"/>
                  </a:lnTo>
                  <a:lnTo>
                    <a:pt x="14191" y="126"/>
                  </a:lnTo>
                  <a:lnTo>
                    <a:pt x="14003" y="63"/>
                  </a:lnTo>
                  <a:lnTo>
                    <a:pt x="13816" y="32"/>
                  </a:lnTo>
                  <a:lnTo>
                    <a:pt x="13628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7659829" y="1033310"/>
              <a:ext cx="1616307" cy="3583004"/>
            </a:xfrm>
            <a:custGeom>
              <a:avLst/>
              <a:gdLst/>
              <a:ahLst/>
              <a:cxnLst/>
              <a:rect l="l" t="t" r="r" b="b"/>
              <a:pathLst>
                <a:path w="17880" h="39635" extrusionOk="0">
                  <a:moveTo>
                    <a:pt x="4189" y="0"/>
                  </a:moveTo>
                  <a:lnTo>
                    <a:pt x="3908" y="63"/>
                  </a:lnTo>
                  <a:lnTo>
                    <a:pt x="3626" y="156"/>
                  </a:lnTo>
                  <a:lnTo>
                    <a:pt x="3345" y="313"/>
                  </a:lnTo>
                  <a:lnTo>
                    <a:pt x="2970" y="532"/>
                  </a:lnTo>
                  <a:lnTo>
                    <a:pt x="2595" y="782"/>
                  </a:lnTo>
                  <a:lnTo>
                    <a:pt x="2251" y="1063"/>
                  </a:lnTo>
                  <a:lnTo>
                    <a:pt x="1938" y="1375"/>
                  </a:lnTo>
                  <a:lnTo>
                    <a:pt x="1657" y="1688"/>
                  </a:lnTo>
                  <a:lnTo>
                    <a:pt x="1376" y="2032"/>
                  </a:lnTo>
                  <a:lnTo>
                    <a:pt x="1126" y="2376"/>
                  </a:lnTo>
                  <a:lnTo>
                    <a:pt x="907" y="2751"/>
                  </a:lnTo>
                  <a:lnTo>
                    <a:pt x="688" y="3126"/>
                  </a:lnTo>
                  <a:lnTo>
                    <a:pt x="532" y="3501"/>
                  </a:lnTo>
                  <a:lnTo>
                    <a:pt x="376" y="3907"/>
                  </a:lnTo>
                  <a:lnTo>
                    <a:pt x="251" y="4345"/>
                  </a:lnTo>
                  <a:lnTo>
                    <a:pt x="125" y="4751"/>
                  </a:lnTo>
                  <a:lnTo>
                    <a:pt x="63" y="5189"/>
                  </a:lnTo>
                  <a:lnTo>
                    <a:pt x="32" y="5627"/>
                  </a:lnTo>
                  <a:lnTo>
                    <a:pt x="0" y="6064"/>
                  </a:lnTo>
                  <a:lnTo>
                    <a:pt x="0" y="32539"/>
                  </a:lnTo>
                  <a:lnTo>
                    <a:pt x="12253" y="39635"/>
                  </a:lnTo>
                  <a:lnTo>
                    <a:pt x="17880" y="7408"/>
                  </a:lnTo>
                  <a:lnTo>
                    <a:pt x="5627" y="313"/>
                  </a:lnTo>
                  <a:lnTo>
                    <a:pt x="5564" y="281"/>
                  </a:lnTo>
                  <a:lnTo>
                    <a:pt x="5533" y="281"/>
                  </a:lnTo>
                  <a:lnTo>
                    <a:pt x="5283" y="156"/>
                  </a:lnTo>
                  <a:lnTo>
                    <a:pt x="5033" y="63"/>
                  </a:lnTo>
                  <a:lnTo>
                    <a:pt x="4752" y="31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8767434" y="1674661"/>
              <a:ext cx="607562" cy="2941616"/>
            </a:xfrm>
            <a:custGeom>
              <a:avLst/>
              <a:gdLst/>
              <a:ahLst/>
              <a:cxnLst/>
              <a:rect l="l" t="t" r="r" b="b"/>
              <a:pathLst>
                <a:path w="6721" h="32540" extrusionOk="0">
                  <a:moveTo>
                    <a:pt x="4189" y="1"/>
                  </a:moveTo>
                  <a:lnTo>
                    <a:pt x="3908" y="63"/>
                  </a:lnTo>
                  <a:lnTo>
                    <a:pt x="3626" y="157"/>
                  </a:lnTo>
                  <a:lnTo>
                    <a:pt x="3345" y="313"/>
                  </a:lnTo>
                  <a:lnTo>
                    <a:pt x="2939" y="532"/>
                  </a:lnTo>
                  <a:lnTo>
                    <a:pt x="2595" y="782"/>
                  </a:lnTo>
                  <a:lnTo>
                    <a:pt x="2251" y="1063"/>
                  </a:lnTo>
                  <a:lnTo>
                    <a:pt x="1938" y="1376"/>
                  </a:lnTo>
                  <a:lnTo>
                    <a:pt x="1657" y="1689"/>
                  </a:lnTo>
                  <a:lnTo>
                    <a:pt x="1376" y="2032"/>
                  </a:lnTo>
                  <a:lnTo>
                    <a:pt x="1126" y="2376"/>
                  </a:lnTo>
                  <a:lnTo>
                    <a:pt x="907" y="2751"/>
                  </a:lnTo>
                  <a:lnTo>
                    <a:pt x="688" y="3126"/>
                  </a:lnTo>
                  <a:lnTo>
                    <a:pt x="500" y="3501"/>
                  </a:lnTo>
                  <a:lnTo>
                    <a:pt x="344" y="3908"/>
                  </a:lnTo>
                  <a:lnTo>
                    <a:pt x="219" y="4345"/>
                  </a:lnTo>
                  <a:lnTo>
                    <a:pt x="125" y="4752"/>
                  </a:lnTo>
                  <a:lnTo>
                    <a:pt x="63" y="5189"/>
                  </a:lnTo>
                  <a:lnTo>
                    <a:pt x="0" y="5627"/>
                  </a:lnTo>
                  <a:lnTo>
                    <a:pt x="0" y="6065"/>
                  </a:lnTo>
                  <a:lnTo>
                    <a:pt x="0" y="32540"/>
                  </a:lnTo>
                  <a:lnTo>
                    <a:pt x="6721" y="28664"/>
                  </a:lnTo>
                  <a:lnTo>
                    <a:pt x="6721" y="2251"/>
                  </a:lnTo>
                  <a:lnTo>
                    <a:pt x="6689" y="1939"/>
                  </a:lnTo>
                  <a:lnTo>
                    <a:pt x="6627" y="1626"/>
                  </a:lnTo>
                  <a:lnTo>
                    <a:pt x="6533" y="1345"/>
                  </a:lnTo>
                  <a:lnTo>
                    <a:pt x="6408" y="1095"/>
                  </a:lnTo>
                  <a:lnTo>
                    <a:pt x="6221" y="845"/>
                  </a:lnTo>
                  <a:lnTo>
                    <a:pt x="6033" y="657"/>
                  </a:lnTo>
                  <a:lnTo>
                    <a:pt x="5814" y="469"/>
                  </a:lnTo>
                  <a:lnTo>
                    <a:pt x="5595" y="313"/>
                  </a:lnTo>
                  <a:lnTo>
                    <a:pt x="5345" y="188"/>
                  </a:lnTo>
                  <a:lnTo>
                    <a:pt x="5064" y="94"/>
                  </a:lnTo>
                  <a:lnTo>
                    <a:pt x="4783" y="32"/>
                  </a:lnTo>
                  <a:lnTo>
                    <a:pt x="450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7744619" y="1640763"/>
              <a:ext cx="957942" cy="1528754"/>
            </a:xfrm>
            <a:custGeom>
              <a:avLst/>
              <a:gdLst/>
              <a:ahLst/>
              <a:cxnLst/>
              <a:rect l="l" t="t" r="r" b="b"/>
              <a:pathLst>
                <a:path w="10597" h="16911" extrusionOk="0">
                  <a:moveTo>
                    <a:pt x="0" y="1"/>
                  </a:moveTo>
                  <a:lnTo>
                    <a:pt x="0" y="10878"/>
                  </a:lnTo>
                  <a:lnTo>
                    <a:pt x="10596" y="16911"/>
                  </a:lnTo>
                  <a:lnTo>
                    <a:pt x="10596" y="60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8402963" y="2092828"/>
              <a:ext cx="254379" cy="189388"/>
            </a:xfrm>
            <a:custGeom>
              <a:avLst/>
              <a:gdLst/>
              <a:ahLst/>
              <a:cxnLst/>
              <a:rect l="l" t="t" r="r" b="b"/>
              <a:pathLst>
                <a:path w="2814" h="2095" extrusionOk="0">
                  <a:moveTo>
                    <a:pt x="281" y="1"/>
                  </a:moveTo>
                  <a:lnTo>
                    <a:pt x="156" y="63"/>
                  </a:lnTo>
                  <a:lnTo>
                    <a:pt x="63" y="157"/>
                  </a:lnTo>
                  <a:lnTo>
                    <a:pt x="31" y="220"/>
                  </a:lnTo>
                  <a:lnTo>
                    <a:pt x="0" y="282"/>
                  </a:lnTo>
                  <a:lnTo>
                    <a:pt x="31" y="470"/>
                  </a:lnTo>
                  <a:lnTo>
                    <a:pt x="94" y="626"/>
                  </a:lnTo>
                  <a:lnTo>
                    <a:pt x="219" y="751"/>
                  </a:lnTo>
                  <a:lnTo>
                    <a:pt x="344" y="876"/>
                  </a:lnTo>
                  <a:lnTo>
                    <a:pt x="2407" y="2064"/>
                  </a:lnTo>
                  <a:lnTo>
                    <a:pt x="2501" y="2095"/>
                  </a:lnTo>
                  <a:lnTo>
                    <a:pt x="2563" y="2095"/>
                  </a:lnTo>
                  <a:lnTo>
                    <a:pt x="2688" y="2064"/>
                  </a:lnTo>
                  <a:lnTo>
                    <a:pt x="2782" y="1970"/>
                  </a:lnTo>
                  <a:lnTo>
                    <a:pt x="2813" y="1907"/>
                  </a:lnTo>
                  <a:lnTo>
                    <a:pt x="2813" y="1845"/>
                  </a:lnTo>
                  <a:lnTo>
                    <a:pt x="2813" y="1657"/>
                  </a:lnTo>
                  <a:lnTo>
                    <a:pt x="2720" y="1501"/>
                  </a:lnTo>
                  <a:lnTo>
                    <a:pt x="2626" y="1345"/>
                  </a:lnTo>
                  <a:lnTo>
                    <a:pt x="2469" y="1251"/>
                  </a:lnTo>
                  <a:lnTo>
                    <a:pt x="406" y="63"/>
                  </a:lnTo>
                  <a:lnTo>
                    <a:pt x="344" y="32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7987600" y="2595785"/>
              <a:ext cx="412574" cy="276986"/>
            </a:xfrm>
            <a:custGeom>
              <a:avLst/>
              <a:gdLst/>
              <a:ahLst/>
              <a:cxnLst/>
              <a:rect l="l" t="t" r="r" b="b"/>
              <a:pathLst>
                <a:path w="4564" h="3064" extrusionOk="0">
                  <a:moveTo>
                    <a:pt x="250" y="1"/>
                  </a:moveTo>
                  <a:lnTo>
                    <a:pt x="125" y="32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251"/>
                  </a:lnTo>
                  <a:lnTo>
                    <a:pt x="0" y="438"/>
                  </a:lnTo>
                  <a:lnTo>
                    <a:pt x="94" y="594"/>
                  </a:lnTo>
                  <a:lnTo>
                    <a:pt x="188" y="751"/>
                  </a:lnTo>
                  <a:lnTo>
                    <a:pt x="344" y="844"/>
                  </a:lnTo>
                  <a:lnTo>
                    <a:pt x="4158" y="3033"/>
                  </a:lnTo>
                  <a:lnTo>
                    <a:pt x="4251" y="3033"/>
                  </a:lnTo>
                  <a:lnTo>
                    <a:pt x="4314" y="3064"/>
                  </a:lnTo>
                  <a:lnTo>
                    <a:pt x="4439" y="3033"/>
                  </a:lnTo>
                  <a:lnTo>
                    <a:pt x="4533" y="2907"/>
                  </a:lnTo>
                  <a:lnTo>
                    <a:pt x="4564" y="2845"/>
                  </a:lnTo>
                  <a:lnTo>
                    <a:pt x="4564" y="2782"/>
                  </a:lnTo>
                  <a:lnTo>
                    <a:pt x="4564" y="2595"/>
                  </a:lnTo>
                  <a:lnTo>
                    <a:pt x="4470" y="2439"/>
                  </a:lnTo>
                  <a:lnTo>
                    <a:pt x="4376" y="2314"/>
                  </a:lnTo>
                  <a:lnTo>
                    <a:pt x="4220" y="2189"/>
                  </a:lnTo>
                  <a:lnTo>
                    <a:pt x="375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7798314" y="2824664"/>
              <a:ext cx="788357" cy="488883"/>
            </a:xfrm>
            <a:custGeom>
              <a:avLst/>
              <a:gdLst/>
              <a:ahLst/>
              <a:cxnLst/>
              <a:rect l="l" t="t" r="r" b="b"/>
              <a:pathLst>
                <a:path w="8721" h="5408" extrusionOk="0">
                  <a:moveTo>
                    <a:pt x="281" y="0"/>
                  </a:moveTo>
                  <a:lnTo>
                    <a:pt x="156" y="32"/>
                  </a:lnTo>
                  <a:lnTo>
                    <a:pt x="63" y="125"/>
                  </a:lnTo>
                  <a:lnTo>
                    <a:pt x="31" y="188"/>
                  </a:lnTo>
                  <a:lnTo>
                    <a:pt x="0" y="250"/>
                  </a:lnTo>
                  <a:lnTo>
                    <a:pt x="31" y="438"/>
                  </a:lnTo>
                  <a:lnTo>
                    <a:pt x="94" y="594"/>
                  </a:lnTo>
                  <a:lnTo>
                    <a:pt x="219" y="751"/>
                  </a:lnTo>
                  <a:lnTo>
                    <a:pt x="344" y="844"/>
                  </a:lnTo>
                  <a:lnTo>
                    <a:pt x="8346" y="5377"/>
                  </a:lnTo>
                  <a:lnTo>
                    <a:pt x="8408" y="5377"/>
                  </a:lnTo>
                  <a:lnTo>
                    <a:pt x="8471" y="5408"/>
                  </a:lnTo>
                  <a:lnTo>
                    <a:pt x="8596" y="5377"/>
                  </a:lnTo>
                  <a:lnTo>
                    <a:pt x="8690" y="5283"/>
                  </a:lnTo>
                  <a:lnTo>
                    <a:pt x="8721" y="5189"/>
                  </a:lnTo>
                  <a:lnTo>
                    <a:pt x="8721" y="5127"/>
                  </a:lnTo>
                  <a:lnTo>
                    <a:pt x="8721" y="4939"/>
                  </a:lnTo>
                  <a:lnTo>
                    <a:pt x="8658" y="4783"/>
                  </a:lnTo>
                  <a:lnTo>
                    <a:pt x="8533" y="4658"/>
                  </a:lnTo>
                  <a:lnTo>
                    <a:pt x="8408" y="4533"/>
                  </a:lnTo>
                  <a:lnTo>
                    <a:pt x="406" y="32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8018696" y="2217211"/>
              <a:ext cx="350471" cy="257188"/>
            </a:xfrm>
            <a:custGeom>
              <a:avLst/>
              <a:gdLst/>
              <a:ahLst/>
              <a:cxnLst/>
              <a:rect l="l" t="t" r="r" b="b"/>
              <a:pathLst>
                <a:path w="3877" h="2845" extrusionOk="0">
                  <a:moveTo>
                    <a:pt x="3876" y="0"/>
                  </a:moveTo>
                  <a:lnTo>
                    <a:pt x="813" y="781"/>
                  </a:lnTo>
                  <a:lnTo>
                    <a:pt x="1719" y="1282"/>
                  </a:lnTo>
                  <a:lnTo>
                    <a:pt x="0" y="2844"/>
                  </a:lnTo>
                  <a:lnTo>
                    <a:pt x="3032" y="2063"/>
                  </a:lnTo>
                  <a:lnTo>
                    <a:pt x="2157" y="1532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7809613" y="1753757"/>
              <a:ext cx="96093" cy="158381"/>
            </a:xfrm>
            <a:custGeom>
              <a:avLst/>
              <a:gdLst/>
              <a:ahLst/>
              <a:cxnLst/>
              <a:rect l="l" t="t" r="r" b="b"/>
              <a:pathLst>
                <a:path w="1063" h="1752" extrusionOk="0">
                  <a:moveTo>
                    <a:pt x="94" y="1"/>
                  </a:moveTo>
                  <a:lnTo>
                    <a:pt x="31" y="63"/>
                  </a:lnTo>
                  <a:lnTo>
                    <a:pt x="0" y="157"/>
                  </a:lnTo>
                  <a:lnTo>
                    <a:pt x="0" y="939"/>
                  </a:lnTo>
                  <a:lnTo>
                    <a:pt x="31" y="1095"/>
                  </a:lnTo>
                  <a:lnTo>
                    <a:pt x="94" y="1220"/>
                  </a:lnTo>
                  <a:lnTo>
                    <a:pt x="156" y="1314"/>
                  </a:lnTo>
                  <a:lnTo>
                    <a:pt x="281" y="1407"/>
                  </a:lnTo>
                  <a:lnTo>
                    <a:pt x="813" y="1720"/>
                  </a:lnTo>
                  <a:lnTo>
                    <a:pt x="907" y="1751"/>
                  </a:lnTo>
                  <a:lnTo>
                    <a:pt x="969" y="1720"/>
                  </a:lnTo>
                  <a:lnTo>
                    <a:pt x="1032" y="1657"/>
                  </a:lnTo>
                  <a:lnTo>
                    <a:pt x="1063" y="1595"/>
                  </a:lnTo>
                  <a:lnTo>
                    <a:pt x="1063" y="782"/>
                  </a:lnTo>
                  <a:lnTo>
                    <a:pt x="1032" y="657"/>
                  </a:lnTo>
                  <a:lnTo>
                    <a:pt x="969" y="501"/>
                  </a:lnTo>
                  <a:lnTo>
                    <a:pt x="907" y="407"/>
                  </a:lnTo>
                  <a:lnTo>
                    <a:pt x="782" y="313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7809613" y="1934637"/>
              <a:ext cx="96093" cy="158290"/>
            </a:xfrm>
            <a:custGeom>
              <a:avLst/>
              <a:gdLst/>
              <a:ahLst/>
              <a:cxnLst/>
              <a:rect l="l" t="t" r="r" b="b"/>
              <a:pathLst>
                <a:path w="1063" h="1751" extrusionOk="0">
                  <a:moveTo>
                    <a:pt x="156" y="0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969"/>
                  </a:lnTo>
                  <a:lnTo>
                    <a:pt x="31" y="1126"/>
                  </a:lnTo>
                  <a:lnTo>
                    <a:pt x="94" y="1251"/>
                  </a:lnTo>
                  <a:lnTo>
                    <a:pt x="156" y="1344"/>
                  </a:lnTo>
                  <a:lnTo>
                    <a:pt x="281" y="1438"/>
                  </a:lnTo>
                  <a:lnTo>
                    <a:pt x="813" y="1751"/>
                  </a:lnTo>
                  <a:lnTo>
                    <a:pt x="969" y="1751"/>
                  </a:lnTo>
                  <a:lnTo>
                    <a:pt x="1032" y="1688"/>
                  </a:lnTo>
                  <a:lnTo>
                    <a:pt x="1063" y="1594"/>
                  </a:lnTo>
                  <a:lnTo>
                    <a:pt x="1063" y="813"/>
                  </a:lnTo>
                  <a:lnTo>
                    <a:pt x="1032" y="657"/>
                  </a:lnTo>
                  <a:lnTo>
                    <a:pt x="969" y="532"/>
                  </a:lnTo>
                  <a:lnTo>
                    <a:pt x="907" y="438"/>
                  </a:lnTo>
                  <a:lnTo>
                    <a:pt x="782" y="344"/>
                  </a:lnTo>
                  <a:lnTo>
                    <a:pt x="250" y="3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264458" y="3373839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By </a:t>
            </a:r>
            <a:r>
              <a:rPr lang="en-IN" dirty="0" err="1"/>
              <a:t>Lalitha</a:t>
            </a:r>
            <a:r>
              <a:rPr lang="en-IN" dirty="0"/>
              <a:t> Anil</a:t>
            </a:r>
          </a:p>
          <a:p>
            <a:r>
              <a:rPr lang="en-IN" dirty="0"/>
              <a:t>Scientific Advisor </a:t>
            </a:r>
          </a:p>
          <a:p>
            <a:r>
              <a:rPr lang="en-IN" dirty="0"/>
              <a:t>Crucible of Research &amp; Innovation</a:t>
            </a:r>
          </a:p>
          <a:p>
            <a:r>
              <a:rPr lang="en-IN" dirty="0"/>
              <a:t>PES University, Bangalore</a:t>
            </a:r>
          </a:p>
          <a:p>
            <a:endParaRPr lang="en-IN" dirty="0"/>
          </a:p>
          <a:p>
            <a:r>
              <a:rPr lang="en-IN" dirty="0"/>
              <a:t>Ex Director </a:t>
            </a:r>
          </a:p>
          <a:p>
            <a:r>
              <a:rPr lang="en-IN" dirty="0" err="1"/>
              <a:t>Eko</a:t>
            </a:r>
            <a:r>
              <a:rPr lang="en-IN" dirty="0"/>
              <a:t> Vehicles Pvt Limited, Bangalore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EVOLUTION</a:t>
            </a:r>
          </a:p>
        </p:txBody>
      </p:sp>
      <p:pic>
        <p:nvPicPr>
          <p:cNvPr id="4" name="Picture 3" descr="timelin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847725"/>
            <a:ext cx="13735050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3F647E9-12A8-46DE-BAA9-EBAA25A6FA8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68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53004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496741" y="826294"/>
            <a:ext cx="13736241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Timeline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3F647E9-12A8-46DE-BAA9-EBAA25A6FA8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40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-0.48316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71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27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1740" y="1280160"/>
            <a:ext cx="5006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81E552"/>
                </a:solidFill>
                <a:latin typeface="Fira Sans" panose="020B0604020202020204" charset="0"/>
                <a:cs typeface="Arial" pitchFamily="34" charset="0"/>
              </a:rPr>
              <a:t>Eko</a:t>
            </a:r>
            <a:r>
              <a:rPr lang="en-US" sz="3600" b="1" dirty="0">
                <a:solidFill>
                  <a:srgbClr val="81E552"/>
                </a:solidFill>
                <a:latin typeface="Fira Sans" panose="020B0604020202020204" charset="0"/>
                <a:cs typeface="Arial" pitchFamily="34" charset="0"/>
              </a:rPr>
              <a:t> Vehicles</a:t>
            </a:r>
          </a:p>
          <a:p>
            <a:pPr algn="ctr"/>
            <a:r>
              <a:rPr lang="en-US" sz="3600" b="1" dirty="0">
                <a:solidFill>
                  <a:srgbClr val="81E552"/>
                </a:solidFill>
                <a:latin typeface="Fira Sans" panose="020B0604020202020204" charset="0"/>
                <a:cs typeface="Arial" pitchFamily="34" charset="0"/>
              </a:rPr>
              <a:t>Prototypes &amp; Innovation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020" y="4225820"/>
            <a:ext cx="3257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IPs and Designs by Anil </a:t>
            </a:r>
            <a:r>
              <a:rPr lang="en-IN" sz="2400" dirty="0" err="1"/>
              <a:t>Ananthakrishna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964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ChangeArrowheads="1"/>
          </p:cNvSpPr>
          <p:nvPr/>
        </p:nvSpPr>
        <p:spPr bwMode="auto">
          <a:xfrm>
            <a:off x="3509010" y="1189501"/>
            <a:ext cx="3314700" cy="279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500" dirty="0">
                <a:solidFill>
                  <a:srgbClr val="002060"/>
                </a:solidFill>
                <a:latin typeface="Calibri" pitchFamily="34" charset="0"/>
              </a:rPr>
              <a:t>Charging the battery in 10-15 minutes</a:t>
            </a:r>
            <a:r>
              <a:rPr lang="en-GB" sz="1500" dirty="0">
                <a:solidFill>
                  <a:srgbClr val="002060"/>
                </a:solidFill>
                <a:latin typeface="Calibri" pitchFamily="34" charset="0"/>
              </a:rPr>
              <a:t> for 85% charge</a:t>
            </a:r>
          </a:p>
          <a:p>
            <a:pPr>
              <a:buFont typeface="Wingdings" pitchFamily="2" charset="2"/>
              <a:buChar char="Ø"/>
            </a:pPr>
            <a:r>
              <a:rPr lang="en-GB" sz="1500" dirty="0">
                <a:solidFill>
                  <a:srgbClr val="002060"/>
                </a:solidFill>
                <a:latin typeface="Calibri" pitchFamily="34" charset="0"/>
              </a:rPr>
              <a:t>Developed for Fleet Buyers</a:t>
            </a:r>
          </a:p>
          <a:p>
            <a:pPr>
              <a:buFont typeface="Wingdings" pitchFamily="2" charset="2"/>
              <a:buChar char="Ø"/>
            </a:pPr>
            <a:r>
              <a:rPr lang="en-GB" sz="1500" dirty="0">
                <a:solidFill>
                  <a:srgbClr val="002060"/>
                </a:solidFill>
                <a:latin typeface="Calibri" pitchFamily="34" charset="0"/>
              </a:rPr>
              <a:t>Multi  vehicle Charging s</a:t>
            </a:r>
          </a:p>
          <a:p>
            <a:pPr>
              <a:buFont typeface="Wingdings" pitchFamily="2" charset="2"/>
              <a:buChar char="Ø"/>
            </a:pPr>
            <a:r>
              <a:rPr lang="en-GB" sz="1500" dirty="0">
                <a:solidFill>
                  <a:srgbClr val="002060"/>
                </a:solidFill>
                <a:latin typeface="Calibri" pitchFamily="34" charset="0"/>
              </a:rPr>
              <a:t>Auto adaptation of battery</a:t>
            </a:r>
          </a:p>
          <a:p>
            <a:pPr>
              <a:buFont typeface="Wingdings" pitchFamily="2" charset="2"/>
              <a:buChar char="Ø"/>
            </a:pPr>
            <a:r>
              <a:rPr lang="en-GB" sz="1500" dirty="0">
                <a:solidFill>
                  <a:srgbClr val="002060"/>
                </a:solidFill>
                <a:latin typeface="Calibri" pitchFamily="34" charset="0"/>
              </a:rPr>
              <a:t>Proprietary algorithms</a:t>
            </a:r>
          </a:p>
          <a:p>
            <a:pPr>
              <a:buFont typeface="Wingdings" pitchFamily="2" charset="2"/>
              <a:buChar char="Ø"/>
            </a:pPr>
            <a:r>
              <a:rPr lang="en-GB" sz="1500" dirty="0">
                <a:solidFill>
                  <a:srgbClr val="002060"/>
                </a:solidFill>
                <a:latin typeface="Calibri" pitchFamily="34" charset="0"/>
              </a:rPr>
              <a:t>Reduces range anxiety</a:t>
            </a:r>
          </a:p>
          <a:p>
            <a:pPr>
              <a:buFont typeface="Wingdings" pitchFamily="2" charset="2"/>
              <a:buChar char="Ø"/>
            </a:pPr>
            <a:r>
              <a:rPr lang="en-GB" sz="1500" dirty="0">
                <a:solidFill>
                  <a:srgbClr val="002060"/>
                </a:solidFill>
                <a:latin typeface="Calibri" pitchFamily="34" charset="0"/>
              </a:rPr>
              <a:t>Priced from Rs 50,000 +</a:t>
            </a:r>
          </a:p>
          <a:p>
            <a:pPr>
              <a:buFont typeface="Wingdings" pitchFamily="2" charset="2"/>
              <a:buChar char="Ø"/>
            </a:pPr>
            <a:r>
              <a:rPr lang="en-GB" sz="1500" dirty="0">
                <a:solidFill>
                  <a:srgbClr val="002060"/>
                </a:solidFill>
                <a:latin typeface="Calibri" pitchFamily="34" charset="0"/>
              </a:rPr>
              <a:t>For widespread urban adoption</a:t>
            </a:r>
          </a:p>
          <a:p>
            <a:endParaRPr lang="en-GB" sz="1500" dirty="0">
              <a:solidFill>
                <a:srgbClr val="002060"/>
              </a:solidFill>
              <a:latin typeface="Calibri" pitchFamily="34" charset="0"/>
            </a:endParaRPr>
          </a:p>
          <a:p>
            <a:r>
              <a:rPr lang="en-GB" sz="1500" dirty="0">
                <a:solidFill>
                  <a:srgbClr val="002060"/>
                </a:solidFill>
                <a:latin typeface="Calibri" pitchFamily="34" charset="0"/>
              </a:rPr>
              <a:t>10 </a:t>
            </a:r>
            <a:r>
              <a:rPr lang="en-GB" sz="1500" dirty="0" err="1" smtClean="0">
                <a:solidFill>
                  <a:srgbClr val="002060"/>
                </a:solidFill>
                <a:latin typeface="Calibri" pitchFamily="34" charset="0"/>
              </a:rPr>
              <a:t>no.s</a:t>
            </a:r>
            <a:r>
              <a:rPr lang="en-GB" sz="1500" dirty="0" smtClean="0">
                <a:solidFill>
                  <a:srgbClr val="002060"/>
                </a:solidFill>
                <a:latin typeface="Calibri" pitchFamily="34" charset="0"/>
              </a:rPr>
              <a:t> </a:t>
            </a:r>
            <a:r>
              <a:rPr lang="en-GB" sz="1500" dirty="0">
                <a:solidFill>
                  <a:srgbClr val="002060"/>
                </a:solidFill>
                <a:latin typeface="Calibri" pitchFamily="34" charset="0"/>
              </a:rPr>
              <a:t>prototypes </a:t>
            </a:r>
            <a:r>
              <a:rPr lang="en-GB" sz="1500" dirty="0" smtClean="0">
                <a:solidFill>
                  <a:srgbClr val="002060"/>
                </a:solidFill>
                <a:latin typeface="Calibri" pitchFamily="34" charset="0"/>
              </a:rPr>
              <a:t>tested </a:t>
            </a:r>
            <a:r>
              <a:rPr lang="en-GB" sz="1500" dirty="0">
                <a:solidFill>
                  <a:srgbClr val="002060"/>
                </a:solidFill>
                <a:latin typeface="Calibri" pitchFamily="34" charset="0"/>
              </a:rPr>
              <a:t>extensively</a:t>
            </a:r>
          </a:p>
          <a:p>
            <a:endParaRPr lang="en-US" sz="1050" dirty="0">
              <a:solidFill>
                <a:schemeClr val="tx2"/>
              </a:solidFill>
            </a:endParaRPr>
          </a:p>
        </p:txBody>
      </p:sp>
      <p:pic>
        <p:nvPicPr>
          <p:cNvPr id="14339" name="Picture 3" descr="high-voltag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3650" y="2057401"/>
            <a:ext cx="1438275" cy="2337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50" y="1085850"/>
            <a:ext cx="921544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543050" y="285750"/>
            <a:ext cx="565785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  <a:latin typeface="Fira Sans" panose="020B0604020202020204" charset="0"/>
                <a:cs typeface="Arial" pitchFamily="34" charset="0"/>
              </a:rPr>
              <a:t>EKO Rapid charger</a:t>
            </a:r>
          </a:p>
          <a:p>
            <a:endParaRPr lang="en-IN" sz="2400" b="1" dirty="0">
              <a:solidFill>
                <a:srgbClr val="C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Slide15.JP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7" descr="hybrid-featured-bikes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191" y="0"/>
            <a:ext cx="6855619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435" name="Group 27"/>
          <p:cNvGraphicFramePr>
            <a:graphicFrameLocks noGrp="1"/>
          </p:cNvGraphicFramePr>
          <p:nvPr/>
        </p:nvGraphicFramePr>
        <p:xfrm>
          <a:off x="5200650" y="685801"/>
          <a:ext cx="2386012" cy="2546748"/>
        </p:xfrm>
        <a:graphic>
          <a:graphicData uri="http://schemas.openxmlformats.org/drawingml/2006/table">
            <a:tbl>
              <a:tblPr/>
              <a:tblGrid>
                <a:gridCol w="1193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422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EKO Hybrid motor Bike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Engine Power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100cc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Speed as Hybrid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45kmph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Range as Hybrid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120kms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Range on  IC Engine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55-60kms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Max Speed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60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kmph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485900" y="205979"/>
            <a:ext cx="61722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r>
              <a:rPr lang="en-US" sz="2100" b="1" dirty="0">
                <a:solidFill>
                  <a:srgbClr val="C00000"/>
                </a:solidFill>
                <a:latin typeface="Calibri" pitchFamily="34" charset="0"/>
              </a:rPr>
              <a:t>EKO Hybrid Motor Bike  (100 CC)</a:t>
            </a:r>
            <a:r>
              <a:rPr lang="en-US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7800" y="3314700"/>
            <a:ext cx="2743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rgbClr val="002060"/>
                </a:solidFill>
              </a:rPr>
              <a:t>100 cycles tested on road with both Lithium In and VRLA </a:t>
            </a:r>
            <a:r>
              <a:rPr lang="en-US" sz="1050" i="1" dirty="0" err="1">
                <a:solidFill>
                  <a:srgbClr val="002060"/>
                </a:solidFill>
              </a:rPr>
              <a:t>btys</a:t>
            </a:r>
            <a:endParaRPr lang="en-US" sz="1050" i="1" dirty="0">
              <a:solidFill>
                <a:srgbClr val="00206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2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164513" y="228600"/>
            <a:ext cx="3155030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  <a:latin typeface="Fira Sans" panose="020B0604020202020204" charset="0"/>
              </a:rPr>
              <a:t>Eko Hybrid Moped -50cc</a:t>
            </a:r>
            <a:r>
              <a:rPr lang="en-US" sz="1050" b="1" dirty="0">
                <a:solidFill>
                  <a:srgbClr val="C00000"/>
                </a:solidFill>
                <a:latin typeface="+mj-lt"/>
              </a:rPr>
              <a:t/>
            </a:r>
            <a:br>
              <a:rPr lang="en-US" sz="1050" b="1" dirty="0">
                <a:solidFill>
                  <a:srgbClr val="C00000"/>
                </a:solidFill>
                <a:latin typeface="+mj-lt"/>
              </a:rPr>
            </a:br>
            <a:endParaRPr lang="en-US" sz="1050" b="1" dirty="0">
              <a:solidFill>
                <a:srgbClr val="C00000"/>
              </a:solidFill>
              <a:latin typeface="+mj-lt"/>
            </a:endParaRPr>
          </a:p>
        </p:txBody>
      </p:sp>
      <p:graphicFrame>
        <p:nvGraphicFramePr>
          <p:cNvPr id="29791" name="Group 95"/>
          <p:cNvGraphicFramePr>
            <a:graphicFrameLocks noGrp="1"/>
          </p:cNvGraphicFramePr>
          <p:nvPr/>
        </p:nvGraphicFramePr>
        <p:xfrm>
          <a:off x="5029200" y="857250"/>
          <a:ext cx="2743200" cy="240030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82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Hybrid Moped Specifications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8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Power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70CC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8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Speed as Hybrid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45 KPH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Range on Hybrid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120 KM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8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Range on Pure IC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45 KMPL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120" name="Picture 1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9174" y="800100"/>
            <a:ext cx="370572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D:\old hdd\e drive\My Documents upto 2008\R &amp; D\Hybrid India\eko hybrid 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000500"/>
            <a:ext cx="3771900" cy="69742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857750" y="3600450"/>
            <a:ext cx="31432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rgbClr val="002060"/>
                </a:solidFill>
              </a:rPr>
              <a:t>On Road testing done with VRLA </a:t>
            </a:r>
            <a:r>
              <a:rPr lang="en-US" sz="1050" i="1" dirty="0" err="1">
                <a:solidFill>
                  <a:srgbClr val="002060"/>
                </a:solidFill>
              </a:rPr>
              <a:t>byts</a:t>
            </a:r>
            <a:endParaRPr lang="en-US" sz="1050" i="1" dirty="0">
              <a:solidFill>
                <a:srgbClr val="00206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41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2719652" y="172507"/>
            <a:ext cx="3818994" cy="284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b="1" dirty="0">
                <a:solidFill>
                  <a:srgbClr val="81E552"/>
                </a:solidFill>
                <a:latin typeface="Fira Sans" panose="020B0604020202020204" charset="0"/>
                <a:ea typeface="Times New Roman" pitchFamily="18" charset="0"/>
              </a:rPr>
              <a:t>Flywheel Power System In An Electric Vehicle</a:t>
            </a:r>
            <a:endParaRPr lang="en-US" dirty="0">
              <a:solidFill>
                <a:srgbClr val="81E552"/>
              </a:solidFill>
              <a:latin typeface="Fira Sans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39134" y="4011930"/>
            <a:ext cx="6400800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The flywheel is made up of a single or hybrid chemistry batteries that form the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container.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The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rotating mass of batteries is a combinational power-pack of kinetic energy and chemically stored potential energy</a:t>
            </a:r>
          </a:p>
          <a:p>
            <a:pPr>
              <a:buFont typeface="Wingdings" pitchFamily="2" charset="2"/>
              <a:buChar char="q"/>
            </a:pPr>
            <a:endParaRPr lang="en-US" sz="105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134" y="761497"/>
            <a:ext cx="2847116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4712430" y="662939"/>
            <a:ext cx="2997463" cy="314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 b="20523"/>
          <a:stretch>
            <a:fillRect/>
          </a:stretch>
        </p:blipFill>
        <p:spPr bwMode="auto">
          <a:xfrm>
            <a:off x="971550" y="856722"/>
            <a:ext cx="3259883" cy="245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371600" y="3577590"/>
            <a:ext cx="6457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 powered </a:t>
            </a:r>
            <a:r>
              <a:rPr lang="en-US" sz="1200" dirty="0">
                <a:solidFill>
                  <a:schemeClr val="tx1"/>
                </a:solidFill>
              </a:rPr>
              <a:t>vehicle with portable power pack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 structure </a:t>
            </a:r>
            <a:r>
              <a:rPr lang="en-US" sz="1200" dirty="0">
                <a:solidFill>
                  <a:schemeClr val="tx1"/>
                </a:solidFill>
              </a:rPr>
              <a:t>of a foldable vehicle, fast folding mechanism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 foldable </a:t>
            </a:r>
            <a:r>
              <a:rPr lang="en-US" sz="1200" dirty="0">
                <a:solidFill>
                  <a:schemeClr val="tx1"/>
                </a:solidFill>
              </a:rPr>
              <a:t>photovoltaic panels for recharging the battery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 which </a:t>
            </a:r>
            <a:r>
              <a:rPr lang="en-US" sz="1200" dirty="0">
                <a:solidFill>
                  <a:schemeClr val="tx1"/>
                </a:solidFill>
              </a:rPr>
              <a:t>can be fitted either on the inner side of the rim and or both sides of the wheel rim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 inflatable </a:t>
            </a:r>
            <a:r>
              <a:rPr lang="en-US" sz="1200" dirty="0">
                <a:solidFill>
                  <a:schemeClr val="tx1"/>
                </a:solidFill>
              </a:rPr>
              <a:t>honeycomb structure for the body of the vehicle,</a:t>
            </a: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1371600" y="400579"/>
            <a:ext cx="6858000" cy="284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b="1" dirty="0">
                <a:solidFill>
                  <a:srgbClr val="03C8DF"/>
                </a:solidFill>
                <a:latin typeface="Fira Sans" panose="020B0604020202020204" charset="0"/>
                <a:ea typeface="Times New Roman" pitchFamily="18" charset="0"/>
              </a:rPr>
              <a:t>Foldable Electrically Powered Vehicle With Portable Power Pack</a:t>
            </a:r>
            <a:endParaRPr lang="en-US" b="1" dirty="0">
              <a:solidFill>
                <a:srgbClr val="03C8DF"/>
              </a:solidFill>
              <a:latin typeface="Fira Sans" panose="020B0604020202020204" charset="0"/>
            </a:endParaRPr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3"/>
          <a:srcRect t="6993" b="13759"/>
          <a:stretch>
            <a:fillRect/>
          </a:stretch>
        </p:blipFill>
        <p:spPr bwMode="auto">
          <a:xfrm>
            <a:off x="4600575" y="856722"/>
            <a:ext cx="3376737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1620575" y="360566"/>
            <a:ext cx="5531002" cy="284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b="1" dirty="0">
                <a:solidFill>
                  <a:srgbClr val="FD8714"/>
                </a:solidFill>
                <a:latin typeface="Fira Sans" panose="020B0604020202020204" charset="0"/>
                <a:ea typeface="Times New Roman" pitchFamily="18" charset="0"/>
              </a:rPr>
              <a:t>Power And Efficiency Optimization For A Battery Operated Vehicle</a:t>
            </a:r>
            <a:endParaRPr lang="en-US" dirty="0">
              <a:solidFill>
                <a:srgbClr val="FD8714"/>
              </a:solidFill>
              <a:latin typeface="Fira Sans" panose="020B0604020202020204" charset="0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3020" y="1057264"/>
            <a:ext cx="3391250" cy="254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0989" y="971550"/>
            <a:ext cx="2861441" cy="2720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417320" y="3959771"/>
            <a:ext cx="6286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 maximizes </a:t>
            </a:r>
            <a:r>
              <a:rPr lang="en-US" sz="1200" dirty="0">
                <a:solidFill>
                  <a:schemeClr val="tx1"/>
                </a:solidFill>
              </a:rPr>
              <a:t>regenerative braking and copes with road load requirements while riding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 super </a:t>
            </a:r>
            <a:r>
              <a:rPr lang="en-US" sz="1200" dirty="0">
                <a:solidFill>
                  <a:schemeClr val="tx1"/>
                </a:solidFill>
              </a:rPr>
              <a:t>capacitors along with lead acid batteries cope with power surges in and out of the system along with hybrid battery systems of NiMH, lead acid and lithium for system optimization.</a:t>
            </a:r>
          </a:p>
          <a:p>
            <a:pPr>
              <a:buFont typeface="Wingdings" pitchFamily="2" charset="2"/>
              <a:buChar char="q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53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 descr="https://evreporter.com/wp-content/uploads/2019/10/Screenshot-2019-10-24-at-1.14.18-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755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24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2002240" y="272035"/>
            <a:ext cx="5070940" cy="284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b="1" dirty="0">
                <a:solidFill>
                  <a:srgbClr val="03C8DF"/>
                </a:solidFill>
                <a:latin typeface="Fira Sans" panose="020B0604020202020204" charset="0"/>
                <a:ea typeface="Times New Roman" pitchFamily="18" charset="0"/>
              </a:rPr>
              <a:t>Fuel Cell Based Hybrid Electric Renewable Micro Power Pack</a:t>
            </a:r>
            <a:endParaRPr lang="en-US" dirty="0">
              <a:solidFill>
                <a:srgbClr val="03C8DF"/>
              </a:solidFill>
              <a:latin typeface="Fira Sans" panose="020B0604020202020204" charset="0"/>
            </a:endParaRPr>
          </a:p>
        </p:txBody>
      </p:sp>
      <p:graphicFrame>
        <p:nvGraphicFramePr>
          <p:cNvPr id="890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413537"/>
              </p:ext>
            </p:extLst>
          </p:nvPr>
        </p:nvGraphicFramePr>
        <p:xfrm>
          <a:off x="1291591" y="828675"/>
          <a:ext cx="3380192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3" imgW="6015838" imgH="4436364" progId="">
                  <p:embed/>
                </p:oleObj>
              </mc:Choice>
              <mc:Fallback>
                <p:oleObj r:id="rId3" imgW="6015838" imgH="4436364" progId="">
                  <p:embed/>
                  <p:pic>
                    <p:nvPicPr>
                      <p:cNvPr id="890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1591" y="828675"/>
                        <a:ext cx="3380192" cy="2628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232966"/>
              </p:ext>
            </p:extLst>
          </p:nvPr>
        </p:nvGraphicFramePr>
        <p:xfrm>
          <a:off x="4823460" y="828675"/>
          <a:ext cx="2971800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r:id="rId5" imgW="6024677" imgH="2955950" progId="">
                  <p:embed/>
                </p:oleObj>
              </mc:Choice>
              <mc:Fallback>
                <p:oleObj r:id="rId5" imgW="6024677" imgH="2955950" progId="">
                  <p:embed/>
                  <p:pic>
                    <p:nvPicPr>
                      <p:cNvPr id="890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3460" y="828675"/>
                        <a:ext cx="2971800" cy="26860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108710" y="3871868"/>
            <a:ext cx="685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 A </a:t>
            </a:r>
            <a:r>
              <a:rPr lang="en-US" sz="1200" dirty="0">
                <a:solidFill>
                  <a:schemeClr val="tx1"/>
                </a:solidFill>
              </a:rPr>
              <a:t>unique combination of subsystems, 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</a:rPr>
              <a:t> Small ,economically viable fuel cell for generation, storage and distribution of power.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 Replenish </a:t>
            </a:r>
            <a:r>
              <a:rPr lang="en-US" sz="1200" dirty="0">
                <a:solidFill>
                  <a:schemeClr val="tx1"/>
                </a:solidFill>
              </a:rPr>
              <a:t>consumed energy off the primary storage battery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 Provide </a:t>
            </a:r>
            <a:r>
              <a:rPr lang="en-US" sz="1200" dirty="0">
                <a:solidFill>
                  <a:schemeClr val="tx1"/>
                </a:solidFill>
              </a:rPr>
              <a:t>power for loads as and when required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450" y="1028700"/>
            <a:ext cx="3027219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143000" y="171450"/>
            <a:ext cx="685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81E552"/>
                </a:solidFill>
              </a:rPr>
              <a:t>Combined Hybrid System- Electrically Powered Motorized Vehicle With Continuously Variable Transmission</a:t>
            </a:r>
            <a:endParaRPr lang="en-US" dirty="0">
              <a:solidFill>
                <a:srgbClr val="81E552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2203" y="1028700"/>
            <a:ext cx="3438797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36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171450"/>
            <a:ext cx="6995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3C8DF"/>
                </a:solidFill>
              </a:rPr>
              <a:t>Unique </a:t>
            </a:r>
            <a:r>
              <a:rPr lang="en-US" b="1" dirty="0" err="1">
                <a:solidFill>
                  <a:srgbClr val="03C8DF"/>
                </a:solidFill>
              </a:rPr>
              <a:t>Monocoque</a:t>
            </a:r>
            <a:r>
              <a:rPr lang="en-US" b="1" dirty="0">
                <a:solidFill>
                  <a:srgbClr val="03C8DF"/>
                </a:solidFill>
              </a:rPr>
              <a:t> Structure Of An Electrically Powered Motorized Vehicle</a:t>
            </a:r>
            <a:endParaRPr lang="en-US" dirty="0">
              <a:solidFill>
                <a:srgbClr val="03C8DF"/>
              </a:solidFill>
            </a:endParaRPr>
          </a:p>
        </p:txBody>
      </p:sp>
      <p:pic>
        <p:nvPicPr>
          <p:cNvPr id="91138" name="Picture 2" descr="untitl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28650"/>
            <a:ext cx="3424198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Picture 3" descr="untitled2"/>
          <p:cNvPicPr>
            <a:picLocks noChangeAspect="1" noChangeArrowheads="1"/>
          </p:cNvPicPr>
          <p:nvPr/>
        </p:nvPicPr>
        <p:blipFill>
          <a:blip r:embed="rId3"/>
          <a:srcRect l="6241" t="9091" r="21985" b="6818"/>
          <a:stretch>
            <a:fillRect/>
          </a:stretch>
        </p:blipFill>
        <p:spPr bwMode="auto">
          <a:xfrm>
            <a:off x="4803688" y="685800"/>
            <a:ext cx="3197312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43000" y="3279442"/>
            <a:ext cx="6858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 High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Strength Plastic Or Light Metal Alloys-die-cast, Molded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And/Or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Extrusions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Monocoque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Chassis Acts A Two Wheeler At Nominal And High Speeds Two Front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 Wheel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Pitches Close Enough To Provide Single Wheel Traction -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 At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Low Speed Provides Means To Extend The Wheel Pitch For Better Balancing, Stability And Comfort.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 Can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Expand Into Electrically Powered Motorized Three Or Four Wheeler At Desired Speed. </a:t>
            </a:r>
          </a:p>
          <a:p>
            <a:pPr>
              <a:buFont typeface="Wingdings" pitchFamily="2" charset="2"/>
              <a:buChar char="q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11">
            <a:hlinkClick r:id="" action="ppaction://hlinkshowjump?jump=nextslide">
              <a:snd r:embed="rId2" name="applause.wav"/>
            </a:hlinkClick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3830241"/>
            <a:ext cx="1828800" cy="13132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84" name="Picture 12">
            <a:hlinkClick r:id="" action="ppaction://hlinkshowjump?jump=nextslide">
              <a:snd r:embed="rId4" name="camera.wav"/>
            </a:hlinkClick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0700" y="2628901"/>
            <a:ext cx="1600200" cy="12799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82" name="Picture 10">
            <a:hlinkClick r:id="" action="ppaction://noaction">
              <a:snd r:embed="rId6" name="chimes.wav"/>
            </a:hlinkClick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14800" y="1771651"/>
            <a:ext cx="1657350" cy="1221581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80" name="Picture 8">
            <a:hlinkClick r:id="" action="ppaction://hlinkshowjump?jump=nextslide">
              <a:snd r:embed="rId8" name="breeze.wav"/>
            </a:hlinkClick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00350" y="800100"/>
            <a:ext cx="1714500" cy="1257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43000" y="0"/>
            <a:ext cx="1771650" cy="1344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2971800" y="285750"/>
            <a:ext cx="2057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accent2"/>
                </a:solidFill>
              </a:rPr>
              <a:t> </a:t>
            </a:r>
            <a:r>
              <a:rPr lang="en-US" sz="1050" b="1">
                <a:solidFill>
                  <a:schemeClr val="accent2"/>
                </a:solidFill>
              </a:rPr>
              <a:t>ALUMINIUM EXTRUSIONS</a:t>
            </a:r>
          </a:p>
        </p:txBody>
      </p:sp>
      <p:sp>
        <p:nvSpPr>
          <p:cNvPr id="3087" name="Text Box 15"/>
          <p:cNvSpPr txBox="1">
            <a:spLocks noChangeArrowheads="1"/>
          </p:cNvSpPr>
          <p:nvPr/>
        </p:nvSpPr>
        <p:spPr bwMode="auto">
          <a:xfrm>
            <a:off x="4514850" y="1200150"/>
            <a:ext cx="2286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 b="1">
                <a:solidFill>
                  <a:schemeClr val="accent2"/>
                </a:solidFill>
              </a:rPr>
              <a:t>   THE MONOQUE CHASSIS</a:t>
            </a:r>
          </a:p>
        </p:txBody>
      </p:sp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3771900" y="3429000"/>
            <a:ext cx="188595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 b="1">
                <a:solidFill>
                  <a:srgbClr val="FF00FF"/>
                </a:solidFill>
              </a:rPr>
              <a:t>UNIQUE BODY STYLINGS</a:t>
            </a:r>
          </a:p>
        </p:txBody>
      </p:sp>
      <p:sp>
        <p:nvSpPr>
          <p:cNvPr id="3089" name="Text Box 17"/>
          <p:cNvSpPr txBox="1">
            <a:spLocks noChangeArrowheads="1"/>
          </p:cNvSpPr>
          <p:nvPr/>
        </p:nvSpPr>
        <p:spPr bwMode="auto">
          <a:xfrm>
            <a:off x="4514850" y="4400550"/>
            <a:ext cx="15430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 b="1"/>
              <a:t>THE FINAL - EV 60 AL</a:t>
            </a:r>
          </a:p>
        </p:txBody>
      </p:sp>
      <p:sp>
        <p:nvSpPr>
          <p:cNvPr id="3090" name="Text Box 18"/>
          <p:cNvSpPr txBox="1">
            <a:spLocks noChangeArrowheads="1"/>
          </p:cNvSpPr>
          <p:nvPr/>
        </p:nvSpPr>
        <p:spPr bwMode="auto">
          <a:xfrm>
            <a:off x="5829300" y="2057400"/>
            <a:ext cx="21717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 b="1">
                <a:solidFill>
                  <a:srgbClr val="000099"/>
                </a:solidFill>
              </a:rPr>
              <a:t>INTEGRATED TWO WHEELER</a:t>
            </a:r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 flipH="1">
            <a:off x="2914650" y="400050"/>
            <a:ext cx="171450" cy="0"/>
          </a:xfrm>
          <a:prstGeom prst="line">
            <a:avLst/>
          </a:prstGeom>
          <a:noFill/>
          <a:ln w="9525">
            <a:solidFill>
              <a:srgbClr val="66CC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050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 flipH="1">
            <a:off x="4514850" y="1314450"/>
            <a:ext cx="17145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050"/>
          </a:p>
        </p:txBody>
      </p:sp>
      <p:sp>
        <p:nvSpPr>
          <p:cNvPr id="3093" name="Text Box 21"/>
          <p:cNvSpPr txBox="1">
            <a:spLocks noChangeArrowheads="1"/>
          </p:cNvSpPr>
          <p:nvPr/>
        </p:nvSpPr>
        <p:spPr bwMode="auto">
          <a:xfrm>
            <a:off x="914400" y="3359751"/>
            <a:ext cx="2228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Fira Sans" panose="020B0604020202020204" charset="0"/>
              </a:rPr>
              <a:t>EKO’S  PATENT </a:t>
            </a:r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5943600" y="4514850"/>
            <a:ext cx="2286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050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 flipH="1">
            <a:off x="5772150" y="2171700"/>
            <a:ext cx="17145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050"/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5429250" y="3543300"/>
            <a:ext cx="17145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05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46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171450"/>
            <a:ext cx="5715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81E552"/>
                </a:solidFill>
                <a:latin typeface="Fira Sans" panose="020B0604020202020204" charset="0"/>
              </a:rPr>
              <a:t>A Multi-terminal Battery Plate</a:t>
            </a:r>
            <a:endParaRPr lang="en-US" sz="1500" dirty="0">
              <a:solidFill>
                <a:srgbClr val="81E552"/>
              </a:solidFill>
              <a:latin typeface="Fira Sans" panose="020B0604020202020204" charset="0"/>
            </a:endParaRPr>
          </a:p>
        </p:txBody>
      </p:sp>
      <p:pic>
        <p:nvPicPr>
          <p:cNvPr id="93188" name="Picture 1" descr="C:\Documents and Settings\Owner\Desktop\ps_filing\FIGURE-1.bmp"/>
          <p:cNvPicPr>
            <a:picLocks noChangeAspect="1" noChangeArrowheads="1"/>
          </p:cNvPicPr>
          <p:nvPr/>
        </p:nvPicPr>
        <p:blipFill>
          <a:blip r:embed="rId2"/>
          <a:srcRect t="16382" r="15483" b="9898"/>
          <a:stretch>
            <a:fillRect/>
          </a:stretch>
        </p:blipFill>
        <p:spPr bwMode="auto">
          <a:xfrm>
            <a:off x="1143000" y="628650"/>
            <a:ext cx="24574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9" name="Picture 2" descr="C:\Documents and Settings\Owner\Desktop\ps_filing\FIGURE-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450" y="628650"/>
            <a:ext cx="44005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1371600" y="3703543"/>
            <a:ext cx="6330900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hangingPunct="0"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  <a:ea typeface="Times New Roman" pitchFamily="18" charset="0"/>
              </a:rPr>
              <a:t> Embodiment </a:t>
            </a:r>
            <a:r>
              <a:rPr lang="en-US" sz="1200" dirty="0">
                <a:solidFill>
                  <a:schemeClr val="tx1"/>
                </a:solidFill>
                <a:ea typeface="Times New Roman" pitchFamily="18" charset="0"/>
              </a:rPr>
              <a:t>one -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ea typeface="Times New Roman" pitchFamily="18" charset="0"/>
              </a:rPr>
              <a:t>more than one terminal per plate</a:t>
            </a:r>
            <a:endParaRPr lang="en-US" sz="1200" dirty="0">
              <a:solidFill>
                <a:schemeClr val="tx1"/>
              </a:solidFill>
              <a:latin typeface="Arial" pitchFamily="34" charset="0"/>
            </a:endParaRPr>
          </a:p>
          <a:p>
            <a:pPr lvl="0" algn="just" eaLnBrk="0" hangingPunct="0"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  <a:ea typeface="Times New Roman" pitchFamily="18" charset="0"/>
              </a:rPr>
              <a:t> Embodiment </a:t>
            </a:r>
            <a:r>
              <a:rPr lang="en-US" sz="1200" dirty="0">
                <a:solidFill>
                  <a:schemeClr val="tx1"/>
                </a:solidFill>
                <a:ea typeface="Times New Roman" pitchFamily="18" charset="0"/>
              </a:rPr>
              <a:t>two-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ea typeface="Times New Roman" pitchFamily="18" charset="0"/>
              </a:rPr>
              <a:t>plates designed in pie shape built similar in geometry, according to.</a:t>
            </a:r>
            <a:endParaRPr lang="en-US" sz="1200" dirty="0">
              <a:solidFill>
                <a:schemeClr val="tx1"/>
              </a:solidFill>
              <a:ea typeface="Times New Roman" pitchFamily="18" charset="0"/>
            </a:endParaRPr>
          </a:p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ea typeface="Times New Roman" pitchFamily="18" charset="0"/>
              </a:rPr>
              <a:t> Embodiment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ea typeface="Times New Roman" pitchFamily="18" charset="0"/>
              </a:rPr>
              <a:t>three-plates designed geometrically such that electron charge distribution is </a:t>
            </a:r>
          </a:p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dirty="0">
                <a:solidFill>
                  <a:schemeClr val="tx1"/>
                </a:solidFill>
                <a:latin typeface="Arial" pitchFamily="34" charset="0"/>
                <a:ea typeface="Times New Roman" pitchFamily="18" charset="0"/>
              </a:rPr>
              <a:t>even throughout the surface area of the plate, </a:t>
            </a:r>
            <a:endParaRPr lang="en-US" sz="12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/>
          <p:cNvPicPr>
            <a:picLocks noChangeAspect="1" noChangeArrowheads="1"/>
          </p:cNvPicPr>
          <p:nvPr/>
        </p:nvPicPr>
        <p:blipFill>
          <a:blip r:embed="rId2"/>
          <a:srcRect l="12100" r="11479" b="28000"/>
          <a:stretch>
            <a:fillRect/>
          </a:stretch>
        </p:blipFill>
        <p:spPr bwMode="auto">
          <a:xfrm>
            <a:off x="1514475" y="731520"/>
            <a:ext cx="5943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135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143000" y="171450"/>
            <a:ext cx="64579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81E552"/>
                </a:solidFill>
                <a:latin typeface="Fira Sans" panose="020B0604020202020204" charset="0"/>
              </a:rPr>
              <a:t>Hybrid Fuel Storage And Propulsion System For Automobiles </a:t>
            </a:r>
            <a:endParaRPr lang="en-US" sz="1500" dirty="0">
              <a:solidFill>
                <a:srgbClr val="81E552"/>
              </a:solidFill>
              <a:latin typeface="Fira Sans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3760470"/>
            <a:ext cx="6686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</a:rPr>
              <a:t>includes an energy storage unit, a fuel cell unit, an energy storage management system, and an electronic motor control and event management system.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</a:rPr>
              <a:t>fuel storage and propulsion unit can be disposed in a side car for two wheeled 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</a:rPr>
              <a:t> a trailer car for three or more wheeled</a:t>
            </a:r>
          </a:p>
          <a:p>
            <a:pPr>
              <a:buFont typeface="Wingdings" pitchFamily="2" charset="2"/>
              <a:buChar char="q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38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1555944" y="258778"/>
            <a:ext cx="580351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500" b="1" dirty="0">
                <a:solidFill>
                  <a:srgbClr val="FD8714"/>
                </a:solidFill>
                <a:latin typeface="Fira Sans" panose="020B0604020202020204" charset="0"/>
                <a:ea typeface="Times New Roman" pitchFamily="18" charset="0"/>
                <a:cs typeface="Arial" pitchFamily="34" charset="0"/>
              </a:rPr>
              <a:t>Charging Power Outpost For An Electric Powered /Hybrid Vehicle</a:t>
            </a:r>
            <a:endParaRPr lang="en-US" sz="2400" dirty="0">
              <a:solidFill>
                <a:srgbClr val="FD8714"/>
              </a:solidFill>
              <a:latin typeface="Fira Sans" panose="020B0604020202020204" charset="0"/>
            </a:endParaRP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1143001" y="-115416"/>
            <a:ext cx="1385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50"/>
          </a:p>
        </p:txBody>
      </p:sp>
      <p:graphicFrame>
        <p:nvGraphicFramePr>
          <p:cNvPr id="952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784"/>
              </p:ext>
            </p:extLst>
          </p:nvPr>
        </p:nvGraphicFramePr>
        <p:xfrm>
          <a:off x="1143000" y="702222"/>
          <a:ext cx="6858000" cy="3257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3" imgW="5629046" imgH="6327343" progId="">
                  <p:embed/>
                </p:oleObj>
              </mc:Choice>
              <mc:Fallback>
                <p:oleObj r:id="rId3" imgW="5629046" imgH="6327343" progId="">
                  <p:embed/>
                  <p:pic>
                    <p:nvPicPr>
                      <p:cNvPr id="952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702222"/>
                        <a:ext cx="6858000" cy="32575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143000" y="3959771"/>
            <a:ext cx="6629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200" dirty="0">
                <a:latin typeface="+mj-lt"/>
              </a:rPr>
              <a:t>an intelligent system featuring innovative energy distribution and power management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latin typeface="+mj-lt"/>
              </a:rPr>
              <a:t>makes use of telemetric communication and an encrypted key code to authenticate users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latin typeface="+mj-lt"/>
              </a:rPr>
              <a:t>information on the consumer, power consumed, time, duration and location is recorded and sent to the service provider.</a:t>
            </a:r>
          </a:p>
          <a:p>
            <a:pPr>
              <a:buFont typeface="Wingdings" pitchFamily="2" charset="2"/>
              <a:buChar char="q"/>
            </a:pPr>
            <a:endParaRPr lang="en-US" sz="1200" dirty="0">
              <a:latin typeface="+mj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2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5960" y="263280"/>
            <a:ext cx="57721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03C8DF"/>
                </a:solidFill>
              </a:rPr>
              <a:t>Modular Drive Brushless Dc Motor</a:t>
            </a:r>
            <a:endParaRPr lang="en-US" sz="1500" dirty="0">
              <a:solidFill>
                <a:srgbClr val="03C8DF"/>
              </a:solidFill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019812" y="-753157"/>
            <a:ext cx="3048295" cy="5727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80210" y="3924553"/>
            <a:ext cx="634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Single embodiment with Rotor having permanent magnets disposed on the inner surface and plurality of stators mounted on a single shaft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Plurality of Slave control and commutation units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Generation of required torque and speed at the rotor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2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AutoShape 8" descr="image001"/>
          <p:cNvSpPr>
            <a:spLocks noChangeAspect="1" noChangeArrowheads="1"/>
          </p:cNvSpPr>
          <p:nvPr/>
        </p:nvSpPr>
        <p:spPr bwMode="auto">
          <a:xfrm>
            <a:off x="-141685" y="863204"/>
            <a:ext cx="4114801" cy="3600450"/>
          </a:xfrm>
          <a:prstGeom prst="rect">
            <a:avLst/>
          </a:prstGeom>
          <a:noFill/>
        </p:spPr>
        <p:txBody>
          <a:bodyPr/>
          <a:lstStyle/>
          <a:p>
            <a:endParaRPr lang="en-US" sz="1050"/>
          </a:p>
        </p:txBody>
      </p:sp>
      <p:sp>
        <p:nvSpPr>
          <p:cNvPr id="26642" name="AutoShape 18" descr="image001"/>
          <p:cNvSpPr>
            <a:spLocks noChangeAspect="1" noChangeArrowheads="1"/>
          </p:cNvSpPr>
          <p:nvPr/>
        </p:nvSpPr>
        <p:spPr bwMode="auto">
          <a:xfrm>
            <a:off x="2514600" y="771525"/>
            <a:ext cx="4114800" cy="3600450"/>
          </a:xfrm>
          <a:prstGeom prst="rect">
            <a:avLst/>
          </a:prstGeom>
          <a:noFill/>
        </p:spPr>
        <p:txBody>
          <a:bodyPr/>
          <a:lstStyle/>
          <a:p>
            <a:endParaRPr lang="en-US" sz="1050"/>
          </a:p>
        </p:txBody>
      </p:sp>
      <p:sp>
        <p:nvSpPr>
          <p:cNvPr id="26644" name="AutoShape 20" descr="image001"/>
          <p:cNvSpPr>
            <a:spLocks noChangeAspect="1" noChangeArrowheads="1"/>
          </p:cNvSpPr>
          <p:nvPr/>
        </p:nvSpPr>
        <p:spPr bwMode="auto">
          <a:xfrm>
            <a:off x="2514600" y="771525"/>
            <a:ext cx="4114800" cy="3600450"/>
          </a:xfrm>
          <a:prstGeom prst="rect">
            <a:avLst/>
          </a:prstGeom>
          <a:noFill/>
        </p:spPr>
        <p:txBody>
          <a:bodyPr/>
          <a:lstStyle/>
          <a:p>
            <a:endParaRPr lang="en-US" sz="1050"/>
          </a:p>
        </p:txBody>
      </p:sp>
      <p:sp>
        <p:nvSpPr>
          <p:cNvPr id="26646" name="AutoShape 22" descr="image001"/>
          <p:cNvSpPr>
            <a:spLocks noChangeAspect="1" noChangeArrowheads="1"/>
          </p:cNvSpPr>
          <p:nvPr/>
        </p:nvSpPr>
        <p:spPr bwMode="auto">
          <a:xfrm>
            <a:off x="2514600" y="771525"/>
            <a:ext cx="4114800" cy="3600450"/>
          </a:xfrm>
          <a:prstGeom prst="rect">
            <a:avLst/>
          </a:prstGeom>
          <a:noFill/>
        </p:spPr>
        <p:txBody>
          <a:bodyPr/>
          <a:lstStyle/>
          <a:p>
            <a:endParaRPr lang="en-US" sz="1050"/>
          </a:p>
        </p:txBody>
      </p:sp>
      <p:sp>
        <p:nvSpPr>
          <p:cNvPr id="26648" name="AutoShape 24" descr="image001"/>
          <p:cNvSpPr>
            <a:spLocks noChangeAspect="1" noChangeArrowheads="1"/>
          </p:cNvSpPr>
          <p:nvPr/>
        </p:nvSpPr>
        <p:spPr bwMode="auto">
          <a:xfrm>
            <a:off x="2514600" y="771525"/>
            <a:ext cx="4114800" cy="3600450"/>
          </a:xfrm>
          <a:prstGeom prst="rect">
            <a:avLst/>
          </a:prstGeom>
          <a:noFill/>
        </p:spPr>
        <p:txBody>
          <a:bodyPr/>
          <a:lstStyle/>
          <a:p>
            <a:endParaRPr lang="en-US" sz="1050"/>
          </a:p>
        </p:txBody>
      </p:sp>
      <p:pic>
        <p:nvPicPr>
          <p:cNvPr id="26649" name="Picture 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1650" y="685801"/>
            <a:ext cx="5270486" cy="377309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428750" y="171450"/>
            <a:ext cx="5257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RAPID CHARGING- PUBLIC DOMAIN</a:t>
            </a:r>
          </a:p>
        </p:txBody>
      </p:sp>
      <p:pic>
        <p:nvPicPr>
          <p:cNvPr id="9" name="Picture 16" descr="sola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0" y="0"/>
            <a:ext cx="62865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Box 6"/>
          <p:cNvSpPr txBox="1">
            <a:spLocks noChangeArrowheads="1"/>
          </p:cNvSpPr>
          <p:nvPr/>
        </p:nvSpPr>
        <p:spPr bwMode="auto">
          <a:xfrm>
            <a:off x="1428750" y="285750"/>
            <a:ext cx="46217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81E552"/>
                </a:solidFill>
                <a:latin typeface="Fira Sans" panose="020B0604020202020204" charset="0"/>
              </a:rPr>
              <a:t>Innovative Hybrid Fuel storage and propulsion system</a:t>
            </a:r>
          </a:p>
        </p:txBody>
      </p:sp>
      <p:sp>
        <p:nvSpPr>
          <p:cNvPr id="19461" name="TextBox 6"/>
          <p:cNvSpPr txBox="1">
            <a:spLocks noChangeArrowheads="1"/>
          </p:cNvSpPr>
          <p:nvPr/>
        </p:nvSpPr>
        <p:spPr bwMode="auto">
          <a:xfrm>
            <a:off x="3200401" y="4343400"/>
            <a:ext cx="213872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50" i="1"/>
              <a:t>***base vehicle- Yamaha 180CC</a:t>
            </a:r>
          </a:p>
          <a:p>
            <a:endParaRPr lang="en-US" sz="1050"/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085850"/>
            <a:ext cx="41148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492" name="Group 36"/>
          <p:cNvGraphicFramePr>
            <a:graphicFrameLocks noGrp="1"/>
          </p:cNvGraphicFramePr>
          <p:nvPr/>
        </p:nvGraphicFramePr>
        <p:xfrm>
          <a:off x="5543550" y="1143000"/>
          <a:ext cx="2286000" cy="3179922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7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EKO Hybrid -components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533400" marR="0" lvl="0" indent="-53340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1 Internal Combustion  Engine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533400" marR="0" lvl="0" indent="-53340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2 BLDC Motor Integrated Rear Wheel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3 Fossil Fuel Tank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533400" marR="0" lvl="0" indent="-53340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4 Methanol Tank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533400" marR="0" lvl="0" indent="-53340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5 Fuel Cell</a:t>
                      </a:r>
                      <a:endParaRPr kumimoji="0" lang="en-US" sz="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533400" marR="0" lvl="0" indent="-53340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6 Traction Battereis (Pb/Li/Nimh)</a:t>
                      </a:r>
                      <a:endParaRPr kumimoji="0" 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533400" marR="0" lvl="0" indent="-53340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7 BMC,  Electronic Control 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533400" marR="0" lvl="0" indent="-533400" algn="l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Calibri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8 HF Charger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"/>
          <p:cNvSpPr txBox="1">
            <a:spLocks noGrp="1"/>
          </p:cNvSpPr>
          <p:nvPr>
            <p:ph type="title"/>
          </p:nvPr>
        </p:nvSpPr>
        <p:spPr>
          <a:xfrm>
            <a:off x="604473" y="24283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Facts and Drivers for Use of EVs</a:t>
            </a:r>
          </a:p>
        </p:txBody>
      </p:sp>
      <p:sp>
        <p:nvSpPr>
          <p:cNvPr id="433" name="Google Shape;433;p30"/>
          <p:cNvSpPr/>
          <p:nvPr/>
        </p:nvSpPr>
        <p:spPr>
          <a:xfrm>
            <a:off x="4036571" y="1163510"/>
            <a:ext cx="4797501" cy="64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0"/>
          <p:cNvSpPr/>
          <p:nvPr/>
        </p:nvSpPr>
        <p:spPr>
          <a:xfrm>
            <a:off x="4036572" y="1856210"/>
            <a:ext cx="4797500" cy="76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4036572" y="2672210"/>
            <a:ext cx="4797500" cy="76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0"/>
          <p:cNvSpPr/>
          <p:nvPr/>
        </p:nvSpPr>
        <p:spPr>
          <a:xfrm>
            <a:off x="4036570" y="3487735"/>
            <a:ext cx="4797501" cy="64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0"/>
          <p:cNvSpPr/>
          <p:nvPr/>
        </p:nvSpPr>
        <p:spPr>
          <a:xfrm rot="-5400000">
            <a:off x="2597295" y="2049911"/>
            <a:ext cx="769289" cy="2006410"/>
          </a:xfrm>
          <a:custGeom>
            <a:avLst/>
            <a:gdLst/>
            <a:ahLst/>
            <a:cxnLst/>
            <a:rect l="l" t="t" r="r" b="b"/>
            <a:pathLst>
              <a:path w="32124" h="105977" extrusionOk="0">
                <a:moveTo>
                  <a:pt x="29255" y="1"/>
                </a:moveTo>
                <a:lnTo>
                  <a:pt x="29255" y="52371"/>
                </a:lnTo>
                <a:cubicBezTo>
                  <a:pt x="29255" y="53706"/>
                  <a:pt x="28588" y="55841"/>
                  <a:pt x="27387" y="56741"/>
                </a:cubicBezTo>
                <a:lnTo>
                  <a:pt x="5038" y="73987"/>
                </a:lnTo>
                <a:cubicBezTo>
                  <a:pt x="2436" y="76022"/>
                  <a:pt x="1" y="78223"/>
                  <a:pt x="1" y="82126"/>
                </a:cubicBezTo>
                <a:lnTo>
                  <a:pt x="1" y="105976"/>
                </a:lnTo>
                <a:lnTo>
                  <a:pt x="32124" y="105976"/>
                </a:lnTo>
                <a:lnTo>
                  <a:pt x="32124" y="78824"/>
                </a:lnTo>
                <a:lnTo>
                  <a:pt x="32124" y="74921"/>
                </a:lnTo>
                <a:lnTo>
                  <a:pt x="32124" y="70684"/>
                </a:lnTo>
                <a:lnTo>
                  <a:pt x="32124" y="69717"/>
                </a:lnTo>
                <a:lnTo>
                  <a:pt x="32124" y="55307"/>
                </a:lnTo>
                <a:lnTo>
                  <a:pt x="32124" y="1"/>
                </a:lnTo>
                <a:lnTo>
                  <a:pt x="2925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0"/>
          <p:cNvSpPr/>
          <p:nvPr/>
        </p:nvSpPr>
        <p:spPr>
          <a:xfrm rot="-5400000">
            <a:off x="2293748" y="2442114"/>
            <a:ext cx="1376383" cy="2006410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57475" y="1"/>
                </a:moveTo>
                <a:lnTo>
                  <a:pt x="54639" y="1"/>
                </a:lnTo>
                <a:lnTo>
                  <a:pt x="54639" y="52004"/>
                </a:lnTo>
                <a:cubicBezTo>
                  <a:pt x="54639" y="54006"/>
                  <a:pt x="53405" y="55774"/>
                  <a:pt x="51570" y="56508"/>
                </a:cubicBezTo>
                <a:lnTo>
                  <a:pt x="6572" y="74287"/>
                </a:lnTo>
                <a:cubicBezTo>
                  <a:pt x="2869" y="75855"/>
                  <a:pt x="0" y="79090"/>
                  <a:pt x="0" y="83861"/>
                </a:cubicBezTo>
                <a:lnTo>
                  <a:pt x="0" y="105976"/>
                </a:lnTo>
                <a:lnTo>
                  <a:pt x="26919" y="105976"/>
                </a:lnTo>
                <a:lnTo>
                  <a:pt x="26919" y="82126"/>
                </a:lnTo>
                <a:cubicBezTo>
                  <a:pt x="26919" y="78257"/>
                  <a:pt x="29288" y="75821"/>
                  <a:pt x="31956" y="73987"/>
                </a:cubicBezTo>
                <a:lnTo>
                  <a:pt x="55507" y="56741"/>
                </a:lnTo>
                <a:cubicBezTo>
                  <a:pt x="56741" y="55841"/>
                  <a:pt x="57475" y="53939"/>
                  <a:pt x="57475" y="5237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0"/>
          <p:cNvSpPr/>
          <p:nvPr/>
        </p:nvSpPr>
        <p:spPr>
          <a:xfrm rot="-5400000">
            <a:off x="2293748" y="848473"/>
            <a:ext cx="1376383" cy="2006410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1" y="1"/>
                </a:moveTo>
                <a:lnTo>
                  <a:pt x="2836" y="1"/>
                </a:lnTo>
                <a:lnTo>
                  <a:pt x="2836" y="52004"/>
                </a:lnTo>
                <a:cubicBezTo>
                  <a:pt x="2836" y="54006"/>
                  <a:pt x="4070" y="55774"/>
                  <a:pt x="5905" y="56508"/>
                </a:cubicBezTo>
                <a:lnTo>
                  <a:pt x="50904" y="74287"/>
                </a:lnTo>
                <a:cubicBezTo>
                  <a:pt x="54606" y="75855"/>
                  <a:pt x="57475" y="79090"/>
                  <a:pt x="57475" y="83861"/>
                </a:cubicBezTo>
                <a:lnTo>
                  <a:pt x="57475" y="105976"/>
                </a:lnTo>
                <a:lnTo>
                  <a:pt x="30556" y="105976"/>
                </a:lnTo>
                <a:lnTo>
                  <a:pt x="30556" y="82126"/>
                </a:lnTo>
                <a:cubicBezTo>
                  <a:pt x="30556" y="78257"/>
                  <a:pt x="28188" y="75821"/>
                  <a:pt x="25519" y="73987"/>
                </a:cubicBezTo>
                <a:lnTo>
                  <a:pt x="2002" y="56741"/>
                </a:lnTo>
                <a:cubicBezTo>
                  <a:pt x="735" y="55841"/>
                  <a:pt x="1" y="53939"/>
                  <a:pt x="1" y="523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0"/>
          <p:cNvSpPr/>
          <p:nvPr/>
        </p:nvSpPr>
        <p:spPr>
          <a:xfrm rot="-5400000">
            <a:off x="2597702" y="1235476"/>
            <a:ext cx="768475" cy="2006410"/>
          </a:xfrm>
          <a:custGeom>
            <a:avLst/>
            <a:gdLst/>
            <a:ahLst/>
            <a:cxnLst/>
            <a:rect l="l" t="t" r="r" b="b"/>
            <a:pathLst>
              <a:path w="32090" h="105977" extrusionOk="0">
                <a:moveTo>
                  <a:pt x="2836" y="1"/>
                </a:moveTo>
                <a:lnTo>
                  <a:pt x="2836" y="52371"/>
                </a:lnTo>
                <a:cubicBezTo>
                  <a:pt x="2836" y="53706"/>
                  <a:pt x="3536" y="55841"/>
                  <a:pt x="4704" y="56741"/>
                </a:cubicBezTo>
                <a:lnTo>
                  <a:pt x="27053" y="73987"/>
                </a:lnTo>
                <a:cubicBezTo>
                  <a:pt x="29688" y="76022"/>
                  <a:pt x="32090" y="78223"/>
                  <a:pt x="32090" y="82126"/>
                </a:cubicBezTo>
                <a:lnTo>
                  <a:pt x="32090" y="105976"/>
                </a:lnTo>
                <a:lnTo>
                  <a:pt x="0" y="105976"/>
                </a:lnTo>
                <a:lnTo>
                  <a:pt x="0" y="78824"/>
                </a:lnTo>
                <a:lnTo>
                  <a:pt x="0" y="74921"/>
                </a:lnTo>
                <a:lnTo>
                  <a:pt x="0" y="70684"/>
                </a:lnTo>
                <a:lnTo>
                  <a:pt x="0" y="69717"/>
                </a:lnTo>
                <a:lnTo>
                  <a:pt x="0" y="55307"/>
                </a:lnTo>
                <a:lnTo>
                  <a:pt x="0" y="1"/>
                </a:lnTo>
                <a:lnTo>
                  <a:pt x="28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"/>
          <p:cNvSpPr txBox="1"/>
          <p:nvPr/>
        </p:nvSpPr>
        <p:spPr>
          <a:xfrm>
            <a:off x="4229947" y="1201822"/>
            <a:ext cx="4604124" cy="61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From </a:t>
            </a:r>
            <a:r>
              <a:rPr lang="en-IN" sz="1200" dirty="0"/>
              <a:t>Niche to Mass Production </a:t>
            </a:r>
            <a:r>
              <a:rPr lang="en-IN" sz="1200" dirty="0" smtClean="0"/>
              <a:t>New Designs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Light </a:t>
            </a:r>
            <a:r>
              <a:rPr lang="en-IN" sz="1200" dirty="0"/>
              <a:t>weight Bodies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Fast </a:t>
            </a:r>
            <a:r>
              <a:rPr lang="en-IN" sz="1200" dirty="0"/>
              <a:t>emerging Battery Technologies </a:t>
            </a:r>
          </a:p>
        </p:txBody>
      </p:sp>
      <p:sp>
        <p:nvSpPr>
          <p:cNvPr id="444" name="Google Shape;444;p30"/>
          <p:cNvSpPr txBox="1"/>
          <p:nvPr/>
        </p:nvSpPr>
        <p:spPr>
          <a:xfrm>
            <a:off x="4229947" y="1954285"/>
            <a:ext cx="4604124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cs typeface="Arial" pitchFamily="34" charset="0"/>
              </a:rPr>
              <a:t>EVs are no more just personal transport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cs typeface="Arial" pitchFamily="34" charset="0"/>
              </a:rPr>
              <a:t>Fleet </a:t>
            </a:r>
            <a:r>
              <a:rPr lang="en-IN" sz="1200" dirty="0">
                <a:cs typeface="Arial" pitchFamily="34" charset="0"/>
              </a:rPr>
              <a:t>Markets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Adaptation </a:t>
            </a:r>
            <a:r>
              <a:rPr lang="en-IN" sz="1200" dirty="0"/>
              <a:t>to alternate and Sustainable Energy   </a:t>
            </a:r>
          </a:p>
        </p:txBody>
      </p:sp>
      <p:sp>
        <p:nvSpPr>
          <p:cNvPr id="446" name="Google Shape;446;p30"/>
          <p:cNvSpPr txBox="1"/>
          <p:nvPr/>
        </p:nvSpPr>
        <p:spPr>
          <a:xfrm>
            <a:off x="4229947" y="2743230"/>
            <a:ext cx="4604124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Climate Change  Awareness of Impact CO2 emissions  on Climate Sustainability goals</a:t>
            </a:r>
            <a:endParaRPr lang="en-IN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Rising </a:t>
            </a:r>
            <a:r>
              <a:rPr lang="en-IN" sz="1200" dirty="0"/>
              <a:t>Oil prices </a:t>
            </a:r>
            <a:r>
              <a:rPr lang="en-IN" sz="1050" dirty="0" smtClean="0"/>
              <a:t>Uncertainty, Limited </a:t>
            </a:r>
            <a:r>
              <a:rPr lang="en-IN" sz="1050" dirty="0"/>
              <a:t>supplies</a:t>
            </a:r>
            <a:endParaRPr lang="en-IN" sz="1200" dirty="0"/>
          </a:p>
        </p:txBody>
      </p:sp>
      <p:sp>
        <p:nvSpPr>
          <p:cNvPr id="448" name="Google Shape;448;p30"/>
          <p:cNvSpPr txBox="1"/>
          <p:nvPr/>
        </p:nvSpPr>
        <p:spPr>
          <a:xfrm>
            <a:off x="4229947" y="3581571"/>
            <a:ext cx="4604124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/>
              <a:t>Incentives</a:t>
            </a:r>
            <a:endParaRPr lang="en-I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Capital </a:t>
            </a:r>
            <a:r>
              <a:rPr lang="en-IN" sz="1200" dirty="0"/>
              <a:t>Funding and Entry of OEMs Leading to creation of supply chain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449" name="Google Shape;449;p30"/>
          <p:cNvSpPr/>
          <p:nvPr/>
        </p:nvSpPr>
        <p:spPr>
          <a:xfrm>
            <a:off x="332741" y="2993798"/>
            <a:ext cx="662935" cy="374729"/>
          </a:xfrm>
          <a:custGeom>
            <a:avLst/>
            <a:gdLst/>
            <a:ahLst/>
            <a:cxnLst/>
            <a:rect l="l" t="t" r="r" b="b"/>
            <a:pathLst>
              <a:path w="12941" h="7315" extrusionOk="0">
                <a:moveTo>
                  <a:pt x="5157" y="0"/>
                </a:moveTo>
                <a:lnTo>
                  <a:pt x="5032" y="31"/>
                </a:lnTo>
                <a:lnTo>
                  <a:pt x="656" y="2563"/>
                </a:lnTo>
                <a:lnTo>
                  <a:pt x="500" y="2657"/>
                </a:lnTo>
                <a:lnTo>
                  <a:pt x="375" y="2782"/>
                </a:lnTo>
                <a:lnTo>
                  <a:pt x="250" y="2907"/>
                </a:lnTo>
                <a:lnTo>
                  <a:pt x="156" y="3032"/>
                </a:lnTo>
                <a:lnTo>
                  <a:pt x="94" y="3188"/>
                </a:lnTo>
                <a:lnTo>
                  <a:pt x="31" y="3345"/>
                </a:lnTo>
                <a:lnTo>
                  <a:pt x="0" y="3532"/>
                </a:lnTo>
                <a:lnTo>
                  <a:pt x="0" y="3688"/>
                </a:lnTo>
                <a:lnTo>
                  <a:pt x="0" y="3876"/>
                </a:lnTo>
                <a:lnTo>
                  <a:pt x="31" y="4032"/>
                </a:lnTo>
                <a:lnTo>
                  <a:pt x="94" y="4189"/>
                </a:lnTo>
                <a:lnTo>
                  <a:pt x="156" y="4345"/>
                </a:lnTo>
                <a:lnTo>
                  <a:pt x="250" y="4501"/>
                </a:lnTo>
                <a:lnTo>
                  <a:pt x="375" y="4626"/>
                </a:lnTo>
                <a:lnTo>
                  <a:pt x="500" y="4720"/>
                </a:lnTo>
                <a:lnTo>
                  <a:pt x="656" y="4814"/>
                </a:lnTo>
                <a:lnTo>
                  <a:pt x="1032" y="5001"/>
                </a:lnTo>
                <a:lnTo>
                  <a:pt x="1407" y="5157"/>
                </a:lnTo>
                <a:lnTo>
                  <a:pt x="1813" y="5220"/>
                </a:lnTo>
                <a:lnTo>
                  <a:pt x="2219" y="5251"/>
                </a:lnTo>
                <a:lnTo>
                  <a:pt x="2626" y="5220"/>
                </a:lnTo>
                <a:lnTo>
                  <a:pt x="3032" y="5157"/>
                </a:lnTo>
                <a:lnTo>
                  <a:pt x="3438" y="5001"/>
                </a:lnTo>
                <a:lnTo>
                  <a:pt x="3813" y="4814"/>
                </a:lnTo>
                <a:lnTo>
                  <a:pt x="7095" y="2938"/>
                </a:lnTo>
                <a:lnTo>
                  <a:pt x="7283" y="2844"/>
                </a:lnTo>
                <a:lnTo>
                  <a:pt x="7471" y="2782"/>
                </a:lnTo>
                <a:lnTo>
                  <a:pt x="7658" y="2751"/>
                </a:lnTo>
                <a:lnTo>
                  <a:pt x="7846" y="2719"/>
                </a:lnTo>
                <a:lnTo>
                  <a:pt x="8033" y="2751"/>
                </a:lnTo>
                <a:lnTo>
                  <a:pt x="8252" y="2782"/>
                </a:lnTo>
                <a:lnTo>
                  <a:pt x="8440" y="2844"/>
                </a:lnTo>
                <a:lnTo>
                  <a:pt x="8596" y="2938"/>
                </a:lnTo>
                <a:lnTo>
                  <a:pt x="8721" y="3032"/>
                </a:lnTo>
                <a:lnTo>
                  <a:pt x="8815" y="3157"/>
                </a:lnTo>
                <a:lnTo>
                  <a:pt x="8846" y="3251"/>
                </a:lnTo>
                <a:lnTo>
                  <a:pt x="8846" y="3345"/>
                </a:lnTo>
                <a:lnTo>
                  <a:pt x="8846" y="3438"/>
                </a:lnTo>
                <a:lnTo>
                  <a:pt x="8815" y="3532"/>
                </a:lnTo>
                <a:lnTo>
                  <a:pt x="8721" y="3657"/>
                </a:lnTo>
                <a:lnTo>
                  <a:pt x="8596" y="3751"/>
                </a:lnTo>
                <a:lnTo>
                  <a:pt x="7877" y="4189"/>
                </a:lnTo>
                <a:lnTo>
                  <a:pt x="7721" y="4282"/>
                </a:lnTo>
                <a:lnTo>
                  <a:pt x="7596" y="4407"/>
                </a:lnTo>
                <a:lnTo>
                  <a:pt x="7471" y="4532"/>
                </a:lnTo>
                <a:lnTo>
                  <a:pt x="7377" y="4689"/>
                </a:lnTo>
                <a:lnTo>
                  <a:pt x="7314" y="4845"/>
                </a:lnTo>
                <a:lnTo>
                  <a:pt x="7252" y="5001"/>
                </a:lnTo>
                <a:lnTo>
                  <a:pt x="7220" y="5189"/>
                </a:lnTo>
                <a:lnTo>
                  <a:pt x="7189" y="5345"/>
                </a:lnTo>
                <a:lnTo>
                  <a:pt x="7220" y="5533"/>
                </a:lnTo>
                <a:lnTo>
                  <a:pt x="7252" y="5720"/>
                </a:lnTo>
                <a:lnTo>
                  <a:pt x="7314" y="5876"/>
                </a:lnTo>
                <a:lnTo>
                  <a:pt x="7377" y="6033"/>
                </a:lnTo>
                <a:lnTo>
                  <a:pt x="7471" y="6189"/>
                </a:lnTo>
                <a:lnTo>
                  <a:pt x="7596" y="6314"/>
                </a:lnTo>
                <a:lnTo>
                  <a:pt x="7721" y="6439"/>
                </a:lnTo>
                <a:lnTo>
                  <a:pt x="7877" y="6533"/>
                </a:lnTo>
                <a:lnTo>
                  <a:pt x="8565" y="6908"/>
                </a:lnTo>
                <a:lnTo>
                  <a:pt x="8908" y="7095"/>
                </a:lnTo>
                <a:lnTo>
                  <a:pt x="9252" y="7220"/>
                </a:lnTo>
                <a:lnTo>
                  <a:pt x="9627" y="7283"/>
                </a:lnTo>
                <a:lnTo>
                  <a:pt x="10002" y="7314"/>
                </a:lnTo>
                <a:lnTo>
                  <a:pt x="10377" y="7283"/>
                </a:lnTo>
                <a:lnTo>
                  <a:pt x="10721" y="7220"/>
                </a:lnTo>
                <a:lnTo>
                  <a:pt x="11096" y="7095"/>
                </a:lnTo>
                <a:lnTo>
                  <a:pt x="11440" y="6908"/>
                </a:lnTo>
                <a:lnTo>
                  <a:pt x="12753" y="6158"/>
                </a:lnTo>
                <a:lnTo>
                  <a:pt x="12878" y="6064"/>
                </a:lnTo>
                <a:lnTo>
                  <a:pt x="12941" y="5939"/>
                </a:lnTo>
                <a:lnTo>
                  <a:pt x="12941" y="5783"/>
                </a:lnTo>
                <a:lnTo>
                  <a:pt x="12909" y="5626"/>
                </a:lnTo>
                <a:lnTo>
                  <a:pt x="12784" y="5501"/>
                </a:lnTo>
                <a:lnTo>
                  <a:pt x="12659" y="5439"/>
                </a:lnTo>
                <a:lnTo>
                  <a:pt x="12503" y="5439"/>
                </a:lnTo>
                <a:lnTo>
                  <a:pt x="12378" y="5501"/>
                </a:lnTo>
                <a:lnTo>
                  <a:pt x="11034" y="6252"/>
                </a:lnTo>
                <a:lnTo>
                  <a:pt x="10784" y="6377"/>
                </a:lnTo>
                <a:lnTo>
                  <a:pt x="10534" y="6470"/>
                </a:lnTo>
                <a:lnTo>
                  <a:pt x="10284" y="6502"/>
                </a:lnTo>
                <a:lnTo>
                  <a:pt x="10002" y="6533"/>
                </a:lnTo>
                <a:lnTo>
                  <a:pt x="9721" y="6502"/>
                </a:lnTo>
                <a:lnTo>
                  <a:pt x="9471" y="6470"/>
                </a:lnTo>
                <a:lnTo>
                  <a:pt x="9190" y="6377"/>
                </a:lnTo>
                <a:lnTo>
                  <a:pt x="8940" y="6252"/>
                </a:lnTo>
                <a:lnTo>
                  <a:pt x="8252" y="5845"/>
                </a:lnTo>
                <a:lnTo>
                  <a:pt x="8158" y="5751"/>
                </a:lnTo>
                <a:lnTo>
                  <a:pt x="8064" y="5658"/>
                </a:lnTo>
                <a:lnTo>
                  <a:pt x="8002" y="5501"/>
                </a:lnTo>
                <a:lnTo>
                  <a:pt x="7971" y="5345"/>
                </a:lnTo>
                <a:lnTo>
                  <a:pt x="8002" y="5220"/>
                </a:lnTo>
                <a:lnTo>
                  <a:pt x="8064" y="5064"/>
                </a:lnTo>
                <a:lnTo>
                  <a:pt x="8158" y="4939"/>
                </a:lnTo>
                <a:lnTo>
                  <a:pt x="8252" y="4845"/>
                </a:lnTo>
                <a:lnTo>
                  <a:pt x="9002" y="4439"/>
                </a:lnTo>
                <a:lnTo>
                  <a:pt x="9127" y="4345"/>
                </a:lnTo>
                <a:lnTo>
                  <a:pt x="9252" y="4220"/>
                </a:lnTo>
                <a:lnTo>
                  <a:pt x="9377" y="4126"/>
                </a:lnTo>
                <a:lnTo>
                  <a:pt x="9471" y="3970"/>
                </a:lnTo>
                <a:lnTo>
                  <a:pt x="9534" y="3845"/>
                </a:lnTo>
                <a:lnTo>
                  <a:pt x="9565" y="3688"/>
                </a:lnTo>
                <a:lnTo>
                  <a:pt x="9627" y="3501"/>
                </a:lnTo>
                <a:lnTo>
                  <a:pt x="9627" y="3345"/>
                </a:lnTo>
                <a:lnTo>
                  <a:pt x="9627" y="3188"/>
                </a:lnTo>
                <a:lnTo>
                  <a:pt x="9565" y="3032"/>
                </a:lnTo>
                <a:lnTo>
                  <a:pt x="9534" y="2876"/>
                </a:lnTo>
                <a:lnTo>
                  <a:pt x="9471" y="2719"/>
                </a:lnTo>
                <a:lnTo>
                  <a:pt x="9377" y="2594"/>
                </a:lnTo>
                <a:lnTo>
                  <a:pt x="9252" y="2469"/>
                </a:lnTo>
                <a:lnTo>
                  <a:pt x="9127" y="2344"/>
                </a:lnTo>
                <a:lnTo>
                  <a:pt x="9002" y="2251"/>
                </a:lnTo>
                <a:lnTo>
                  <a:pt x="8721" y="2126"/>
                </a:lnTo>
                <a:lnTo>
                  <a:pt x="8440" y="2032"/>
                </a:lnTo>
                <a:lnTo>
                  <a:pt x="8158" y="1969"/>
                </a:lnTo>
                <a:lnTo>
                  <a:pt x="7846" y="1938"/>
                </a:lnTo>
                <a:lnTo>
                  <a:pt x="7564" y="1969"/>
                </a:lnTo>
                <a:lnTo>
                  <a:pt x="7252" y="2032"/>
                </a:lnTo>
                <a:lnTo>
                  <a:pt x="6970" y="2126"/>
                </a:lnTo>
                <a:lnTo>
                  <a:pt x="6689" y="2251"/>
                </a:lnTo>
                <a:lnTo>
                  <a:pt x="3407" y="4157"/>
                </a:lnTo>
                <a:lnTo>
                  <a:pt x="3126" y="4282"/>
                </a:lnTo>
                <a:lnTo>
                  <a:pt x="2844" y="4376"/>
                </a:lnTo>
                <a:lnTo>
                  <a:pt x="2532" y="4439"/>
                </a:lnTo>
                <a:lnTo>
                  <a:pt x="2219" y="4470"/>
                </a:lnTo>
                <a:lnTo>
                  <a:pt x="1907" y="4439"/>
                </a:lnTo>
                <a:lnTo>
                  <a:pt x="1625" y="4376"/>
                </a:lnTo>
                <a:lnTo>
                  <a:pt x="1313" y="4282"/>
                </a:lnTo>
                <a:lnTo>
                  <a:pt x="1032" y="4157"/>
                </a:lnTo>
                <a:lnTo>
                  <a:pt x="906" y="4063"/>
                </a:lnTo>
                <a:lnTo>
                  <a:pt x="844" y="3970"/>
                </a:lnTo>
                <a:lnTo>
                  <a:pt x="781" y="3845"/>
                </a:lnTo>
                <a:lnTo>
                  <a:pt x="781" y="3688"/>
                </a:lnTo>
                <a:lnTo>
                  <a:pt x="781" y="3563"/>
                </a:lnTo>
                <a:lnTo>
                  <a:pt x="844" y="3438"/>
                </a:lnTo>
                <a:lnTo>
                  <a:pt x="906" y="3313"/>
                </a:lnTo>
                <a:lnTo>
                  <a:pt x="1032" y="3251"/>
                </a:lnTo>
                <a:lnTo>
                  <a:pt x="5408" y="719"/>
                </a:lnTo>
                <a:lnTo>
                  <a:pt x="5533" y="625"/>
                </a:lnTo>
                <a:lnTo>
                  <a:pt x="5595" y="469"/>
                </a:lnTo>
                <a:lnTo>
                  <a:pt x="5595" y="344"/>
                </a:lnTo>
                <a:lnTo>
                  <a:pt x="5564" y="188"/>
                </a:lnTo>
                <a:lnTo>
                  <a:pt x="5439" y="63"/>
                </a:lnTo>
                <a:lnTo>
                  <a:pt x="531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0"/>
          <p:cNvSpPr/>
          <p:nvPr/>
        </p:nvSpPr>
        <p:spPr>
          <a:xfrm>
            <a:off x="944374" y="3147473"/>
            <a:ext cx="1178540" cy="687012"/>
          </a:xfrm>
          <a:custGeom>
            <a:avLst/>
            <a:gdLst/>
            <a:ahLst/>
            <a:cxnLst/>
            <a:rect l="l" t="t" r="r" b="b"/>
            <a:pathLst>
              <a:path w="23006" h="13411" extrusionOk="0">
                <a:moveTo>
                  <a:pt x="9315" y="1"/>
                </a:moveTo>
                <a:lnTo>
                  <a:pt x="9002" y="32"/>
                </a:lnTo>
                <a:lnTo>
                  <a:pt x="8721" y="95"/>
                </a:lnTo>
                <a:lnTo>
                  <a:pt x="8409" y="188"/>
                </a:lnTo>
                <a:lnTo>
                  <a:pt x="8127" y="313"/>
                </a:lnTo>
                <a:lnTo>
                  <a:pt x="344" y="4814"/>
                </a:lnTo>
                <a:lnTo>
                  <a:pt x="188" y="4939"/>
                </a:lnTo>
                <a:lnTo>
                  <a:pt x="63" y="5096"/>
                </a:lnTo>
                <a:lnTo>
                  <a:pt x="0" y="5252"/>
                </a:lnTo>
                <a:lnTo>
                  <a:pt x="0" y="5440"/>
                </a:lnTo>
                <a:lnTo>
                  <a:pt x="0" y="5627"/>
                </a:lnTo>
                <a:lnTo>
                  <a:pt x="63" y="5783"/>
                </a:lnTo>
                <a:lnTo>
                  <a:pt x="188" y="5940"/>
                </a:lnTo>
                <a:lnTo>
                  <a:pt x="344" y="6065"/>
                </a:lnTo>
                <a:lnTo>
                  <a:pt x="12472" y="13066"/>
                </a:lnTo>
                <a:lnTo>
                  <a:pt x="12785" y="13223"/>
                </a:lnTo>
                <a:lnTo>
                  <a:pt x="13066" y="13316"/>
                </a:lnTo>
                <a:lnTo>
                  <a:pt x="13378" y="13379"/>
                </a:lnTo>
                <a:lnTo>
                  <a:pt x="13691" y="13410"/>
                </a:lnTo>
                <a:lnTo>
                  <a:pt x="13972" y="13379"/>
                </a:lnTo>
                <a:lnTo>
                  <a:pt x="14285" y="13316"/>
                </a:lnTo>
                <a:lnTo>
                  <a:pt x="14598" y="13223"/>
                </a:lnTo>
                <a:lnTo>
                  <a:pt x="14879" y="13066"/>
                </a:lnTo>
                <a:lnTo>
                  <a:pt x="22662" y="8597"/>
                </a:lnTo>
                <a:lnTo>
                  <a:pt x="22818" y="8472"/>
                </a:lnTo>
                <a:lnTo>
                  <a:pt x="22912" y="8315"/>
                </a:lnTo>
                <a:lnTo>
                  <a:pt x="22975" y="8128"/>
                </a:lnTo>
                <a:lnTo>
                  <a:pt x="23006" y="7971"/>
                </a:lnTo>
                <a:lnTo>
                  <a:pt x="22975" y="7784"/>
                </a:lnTo>
                <a:lnTo>
                  <a:pt x="22912" y="7596"/>
                </a:lnTo>
                <a:lnTo>
                  <a:pt x="22818" y="7471"/>
                </a:lnTo>
                <a:lnTo>
                  <a:pt x="22662" y="7346"/>
                </a:lnTo>
                <a:lnTo>
                  <a:pt x="10503" y="313"/>
                </a:lnTo>
                <a:lnTo>
                  <a:pt x="10221" y="188"/>
                </a:lnTo>
                <a:lnTo>
                  <a:pt x="9940" y="95"/>
                </a:lnTo>
                <a:lnTo>
                  <a:pt x="9628" y="32"/>
                </a:lnTo>
                <a:lnTo>
                  <a:pt x="9315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0"/>
          <p:cNvSpPr/>
          <p:nvPr/>
        </p:nvSpPr>
        <p:spPr>
          <a:xfrm>
            <a:off x="604473" y="2539010"/>
            <a:ext cx="97742" cy="363510"/>
          </a:xfrm>
          <a:custGeom>
            <a:avLst/>
            <a:gdLst/>
            <a:ahLst/>
            <a:cxnLst/>
            <a:rect l="l" t="t" r="r" b="b"/>
            <a:pathLst>
              <a:path w="1908" h="7096" extrusionOk="0">
                <a:moveTo>
                  <a:pt x="1908" y="0"/>
                </a:moveTo>
                <a:lnTo>
                  <a:pt x="1658" y="250"/>
                </a:lnTo>
                <a:lnTo>
                  <a:pt x="1408" y="532"/>
                </a:lnTo>
                <a:lnTo>
                  <a:pt x="1095" y="938"/>
                </a:lnTo>
                <a:lnTo>
                  <a:pt x="782" y="1438"/>
                </a:lnTo>
                <a:lnTo>
                  <a:pt x="470" y="2001"/>
                </a:lnTo>
                <a:lnTo>
                  <a:pt x="345" y="2313"/>
                </a:lnTo>
                <a:lnTo>
                  <a:pt x="220" y="2657"/>
                </a:lnTo>
                <a:lnTo>
                  <a:pt x="126" y="3001"/>
                </a:lnTo>
                <a:lnTo>
                  <a:pt x="63" y="3376"/>
                </a:lnTo>
                <a:lnTo>
                  <a:pt x="1" y="4064"/>
                </a:lnTo>
                <a:lnTo>
                  <a:pt x="1" y="4689"/>
                </a:lnTo>
                <a:lnTo>
                  <a:pt x="32" y="5220"/>
                </a:lnTo>
                <a:lnTo>
                  <a:pt x="157" y="5689"/>
                </a:lnTo>
                <a:lnTo>
                  <a:pt x="282" y="6096"/>
                </a:lnTo>
                <a:lnTo>
                  <a:pt x="470" y="6439"/>
                </a:lnTo>
                <a:lnTo>
                  <a:pt x="657" y="6689"/>
                </a:lnTo>
                <a:lnTo>
                  <a:pt x="845" y="6908"/>
                </a:lnTo>
                <a:lnTo>
                  <a:pt x="1032" y="7033"/>
                </a:lnTo>
                <a:lnTo>
                  <a:pt x="1189" y="7096"/>
                </a:lnTo>
                <a:lnTo>
                  <a:pt x="1345" y="7096"/>
                </a:lnTo>
                <a:lnTo>
                  <a:pt x="1501" y="7033"/>
                </a:lnTo>
                <a:lnTo>
                  <a:pt x="1595" y="6908"/>
                </a:lnTo>
                <a:lnTo>
                  <a:pt x="1689" y="6752"/>
                </a:lnTo>
                <a:lnTo>
                  <a:pt x="1720" y="6564"/>
                </a:lnTo>
                <a:lnTo>
                  <a:pt x="1751" y="6346"/>
                </a:lnTo>
                <a:lnTo>
                  <a:pt x="19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0"/>
          <p:cNvSpPr/>
          <p:nvPr/>
        </p:nvSpPr>
        <p:spPr>
          <a:xfrm>
            <a:off x="332741" y="2138746"/>
            <a:ext cx="890334" cy="1208969"/>
          </a:xfrm>
          <a:custGeom>
            <a:avLst/>
            <a:gdLst/>
            <a:ahLst/>
            <a:cxnLst/>
            <a:rect l="l" t="t" r="r" b="b"/>
            <a:pathLst>
              <a:path w="17380" h="23600" extrusionOk="0">
                <a:moveTo>
                  <a:pt x="13628" y="1"/>
                </a:moveTo>
                <a:lnTo>
                  <a:pt x="13441" y="32"/>
                </a:lnTo>
                <a:lnTo>
                  <a:pt x="13253" y="63"/>
                </a:lnTo>
                <a:lnTo>
                  <a:pt x="13066" y="126"/>
                </a:lnTo>
                <a:lnTo>
                  <a:pt x="12909" y="219"/>
                </a:lnTo>
                <a:lnTo>
                  <a:pt x="12753" y="313"/>
                </a:lnTo>
                <a:lnTo>
                  <a:pt x="12597" y="438"/>
                </a:lnTo>
                <a:lnTo>
                  <a:pt x="12472" y="594"/>
                </a:lnTo>
                <a:lnTo>
                  <a:pt x="12378" y="751"/>
                </a:lnTo>
                <a:lnTo>
                  <a:pt x="12284" y="907"/>
                </a:lnTo>
                <a:lnTo>
                  <a:pt x="12222" y="1095"/>
                </a:lnTo>
                <a:lnTo>
                  <a:pt x="12190" y="1282"/>
                </a:lnTo>
                <a:lnTo>
                  <a:pt x="12159" y="1470"/>
                </a:lnTo>
                <a:lnTo>
                  <a:pt x="12159" y="20599"/>
                </a:lnTo>
                <a:lnTo>
                  <a:pt x="12159" y="20881"/>
                </a:lnTo>
                <a:lnTo>
                  <a:pt x="12097" y="21162"/>
                </a:lnTo>
                <a:lnTo>
                  <a:pt x="12003" y="21443"/>
                </a:lnTo>
                <a:lnTo>
                  <a:pt x="11878" y="21724"/>
                </a:lnTo>
                <a:lnTo>
                  <a:pt x="11690" y="21943"/>
                </a:lnTo>
                <a:lnTo>
                  <a:pt x="11503" y="22162"/>
                </a:lnTo>
                <a:lnTo>
                  <a:pt x="11284" y="22381"/>
                </a:lnTo>
                <a:lnTo>
                  <a:pt x="11034" y="22537"/>
                </a:lnTo>
                <a:lnTo>
                  <a:pt x="10784" y="22662"/>
                </a:lnTo>
                <a:lnTo>
                  <a:pt x="10534" y="22756"/>
                </a:lnTo>
                <a:lnTo>
                  <a:pt x="10284" y="22787"/>
                </a:lnTo>
                <a:lnTo>
                  <a:pt x="10002" y="22818"/>
                </a:lnTo>
                <a:lnTo>
                  <a:pt x="9721" y="22787"/>
                </a:lnTo>
                <a:lnTo>
                  <a:pt x="9471" y="22756"/>
                </a:lnTo>
                <a:lnTo>
                  <a:pt x="9190" y="22662"/>
                </a:lnTo>
                <a:lnTo>
                  <a:pt x="8940" y="22537"/>
                </a:lnTo>
                <a:lnTo>
                  <a:pt x="8252" y="22131"/>
                </a:lnTo>
                <a:lnTo>
                  <a:pt x="8158" y="22037"/>
                </a:lnTo>
                <a:lnTo>
                  <a:pt x="8064" y="21943"/>
                </a:lnTo>
                <a:lnTo>
                  <a:pt x="8002" y="21787"/>
                </a:lnTo>
                <a:lnTo>
                  <a:pt x="7971" y="21631"/>
                </a:lnTo>
                <a:lnTo>
                  <a:pt x="8002" y="21506"/>
                </a:lnTo>
                <a:lnTo>
                  <a:pt x="8064" y="21349"/>
                </a:lnTo>
                <a:lnTo>
                  <a:pt x="8158" y="21224"/>
                </a:lnTo>
                <a:lnTo>
                  <a:pt x="8252" y="21131"/>
                </a:lnTo>
                <a:lnTo>
                  <a:pt x="9002" y="20724"/>
                </a:lnTo>
                <a:lnTo>
                  <a:pt x="9127" y="20630"/>
                </a:lnTo>
                <a:lnTo>
                  <a:pt x="9252" y="20505"/>
                </a:lnTo>
                <a:lnTo>
                  <a:pt x="9377" y="20412"/>
                </a:lnTo>
                <a:lnTo>
                  <a:pt x="9471" y="20255"/>
                </a:lnTo>
                <a:lnTo>
                  <a:pt x="9534" y="20130"/>
                </a:lnTo>
                <a:lnTo>
                  <a:pt x="9565" y="19974"/>
                </a:lnTo>
                <a:lnTo>
                  <a:pt x="9627" y="19787"/>
                </a:lnTo>
                <a:lnTo>
                  <a:pt x="9627" y="19630"/>
                </a:lnTo>
                <a:lnTo>
                  <a:pt x="9627" y="19474"/>
                </a:lnTo>
                <a:lnTo>
                  <a:pt x="9565" y="19286"/>
                </a:lnTo>
                <a:lnTo>
                  <a:pt x="9534" y="19161"/>
                </a:lnTo>
                <a:lnTo>
                  <a:pt x="9471" y="19005"/>
                </a:lnTo>
                <a:lnTo>
                  <a:pt x="9377" y="18880"/>
                </a:lnTo>
                <a:lnTo>
                  <a:pt x="9252" y="18755"/>
                </a:lnTo>
                <a:lnTo>
                  <a:pt x="9127" y="18630"/>
                </a:lnTo>
                <a:lnTo>
                  <a:pt x="9002" y="18536"/>
                </a:lnTo>
                <a:lnTo>
                  <a:pt x="8721" y="18411"/>
                </a:lnTo>
                <a:lnTo>
                  <a:pt x="8440" y="18317"/>
                </a:lnTo>
                <a:lnTo>
                  <a:pt x="8158" y="18255"/>
                </a:lnTo>
                <a:lnTo>
                  <a:pt x="7846" y="18224"/>
                </a:lnTo>
                <a:lnTo>
                  <a:pt x="7564" y="18255"/>
                </a:lnTo>
                <a:lnTo>
                  <a:pt x="7252" y="18317"/>
                </a:lnTo>
                <a:lnTo>
                  <a:pt x="6970" y="18411"/>
                </a:lnTo>
                <a:lnTo>
                  <a:pt x="6689" y="18536"/>
                </a:lnTo>
                <a:lnTo>
                  <a:pt x="3407" y="20443"/>
                </a:lnTo>
                <a:lnTo>
                  <a:pt x="3126" y="20568"/>
                </a:lnTo>
                <a:lnTo>
                  <a:pt x="2844" y="20662"/>
                </a:lnTo>
                <a:lnTo>
                  <a:pt x="2532" y="20724"/>
                </a:lnTo>
                <a:lnTo>
                  <a:pt x="2219" y="20755"/>
                </a:lnTo>
                <a:lnTo>
                  <a:pt x="1907" y="20724"/>
                </a:lnTo>
                <a:lnTo>
                  <a:pt x="1625" y="20662"/>
                </a:lnTo>
                <a:lnTo>
                  <a:pt x="1313" y="20568"/>
                </a:lnTo>
                <a:lnTo>
                  <a:pt x="1032" y="20443"/>
                </a:lnTo>
                <a:lnTo>
                  <a:pt x="906" y="20349"/>
                </a:lnTo>
                <a:lnTo>
                  <a:pt x="844" y="20255"/>
                </a:lnTo>
                <a:lnTo>
                  <a:pt x="781" y="20130"/>
                </a:lnTo>
                <a:lnTo>
                  <a:pt x="781" y="19974"/>
                </a:lnTo>
                <a:lnTo>
                  <a:pt x="781" y="19849"/>
                </a:lnTo>
                <a:lnTo>
                  <a:pt x="844" y="19724"/>
                </a:lnTo>
                <a:lnTo>
                  <a:pt x="906" y="19599"/>
                </a:lnTo>
                <a:lnTo>
                  <a:pt x="1032" y="19536"/>
                </a:lnTo>
                <a:lnTo>
                  <a:pt x="4345" y="17630"/>
                </a:lnTo>
                <a:lnTo>
                  <a:pt x="4626" y="17442"/>
                </a:lnTo>
                <a:lnTo>
                  <a:pt x="4876" y="17223"/>
                </a:lnTo>
                <a:lnTo>
                  <a:pt x="5095" y="16973"/>
                </a:lnTo>
                <a:lnTo>
                  <a:pt x="5251" y="16692"/>
                </a:lnTo>
                <a:lnTo>
                  <a:pt x="5408" y="16411"/>
                </a:lnTo>
                <a:lnTo>
                  <a:pt x="5501" y="16098"/>
                </a:lnTo>
                <a:lnTo>
                  <a:pt x="5595" y="15754"/>
                </a:lnTo>
                <a:lnTo>
                  <a:pt x="5595" y="15442"/>
                </a:lnTo>
                <a:lnTo>
                  <a:pt x="5595" y="4377"/>
                </a:lnTo>
                <a:lnTo>
                  <a:pt x="5595" y="4127"/>
                </a:lnTo>
                <a:lnTo>
                  <a:pt x="5533" y="3908"/>
                </a:lnTo>
                <a:lnTo>
                  <a:pt x="5470" y="3689"/>
                </a:lnTo>
                <a:lnTo>
                  <a:pt x="5376" y="3470"/>
                </a:lnTo>
                <a:lnTo>
                  <a:pt x="5220" y="3283"/>
                </a:lnTo>
                <a:lnTo>
                  <a:pt x="5095" y="3095"/>
                </a:lnTo>
                <a:lnTo>
                  <a:pt x="4907" y="2939"/>
                </a:lnTo>
                <a:lnTo>
                  <a:pt x="4720" y="2814"/>
                </a:lnTo>
                <a:lnTo>
                  <a:pt x="4314" y="2564"/>
                </a:lnTo>
                <a:lnTo>
                  <a:pt x="4157" y="2532"/>
                </a:lnTo>
                <a:lnTo>
                  <a:pt x="4001" y="2532"/>
                </a:lnTo>
                <a:lnTo>
                  <a:pt x="3876" y="2595"/>
                </a:lnTo>
                <a:lnTo>
                  <a:pt x="3782" y="2720"/>
                </a:lnTo>
                <a:lnTo>
                  <a:pt x="3720" y="2876"/>
                </a:lnTo>
                <a:lnTo>
                  <a:pt x="3720" y="3001"/>
                </a:lnTo>
                <a:lnTo>
                  <a:pt x="3782" y="3158"/>
                </a:lnTo>
                <a:lnTo>
                  <a:pt x="3907" y="3251"/>
                </a:lnTo>
                <a:lnTo>
                  <a:pt x="4314" y="3501"/>
                </a:lnTo>
                <a:lnTo>
                  <a:pt x="4532" y="3658"/>
                </a:lnTo>
                <a:lnTo>
                  <a:pt x="4689" y="3845"/>
                </a:lnTo>
                <a:lnTo>
                  <a:pt x="4782" y="4095"/>
                </a:lnTo>
                <a:lnTo>
                  <a:pt x="4814" y="4377"/>
                </a:lnTo>
                <a:lnTo>
                  <a:pt x="4814" y="15442"/>
                </a:lnTo>
                <a:lnTo>
                  <a:pt x="4814" y="15661"/>
                </a:lnTo>
                <a:lnTo>
                  <a:pt x="4751" y="15879"/>
                </a:lnTo>
                <a:lnTo>
                  <a:pt x="4689" y="16098"/>
                </a:lnTo>
                <a:lnTo>
                  <a:pt x="4595" y="16317"/>
                </a:lnTo>
                <a:lnTo>
                  <a:pt x="4470" y="16504"/>
                </a:lnTo>
                <a:lnTo>
                  <a:pt x="4314" y="16661"/>
                </a:lnTo>
                <a:lnTo>
                  <a:pt x="4157" y="16817"/>
                </a:lnTo>
                <a:lnTo>
                  <a:pt x="3938" y="16942"/>
                </a:lnTo>
                <a:lnTo>
                  <a:pt x="656" y="18849"/>
                </a:lnTo>
                <a:lnTo>
                  <a:pt x="500" y="18943"/>
                </a:lnTo>
                <a:lnTo>
                  <a:pt x="375" y="19068"/>
                </a:lnTo>
                <a:lnTo>
                  <a:pt x="250" y="19193"/>
                </a:lnTo>
                <a:lnTo>
                  <a:pt x="156" y="19318"/>
                </a:lnTo>
                <a:lnTo>
                  <a:pt x="94" y="19474"/>
                </a:lnTo>
                <a:lnTo>
                  <a:pt x="31" y="19630"/>
                </a:lnTo>
                <a:lnTo>
                  <a:pt x="0" y="19818"/>
                </a:lnTo>
                <a:lnTo>
                  <a:pt x="0" y="19974"/>
                </a:lnTo>
                <a:lnTo>
                  <a:pt x="0" y="20162"/>
                </a:lnTo>
                <a:lnTo>
                  <a:pt x="31" y="20318"/>
                </a:lnTo>
                <a:lnTo>
                  <a:pt x="94" y="20474"/>
                </a:lnTo>
                <a:lnTo>
                  <a:pt x="156" y="20630"/>
                </a:lnTo>
                <a:lnTo>
                  <a:pt x="250" y="20787"/>
                </a:lnTo>
                <a:lnTo>
                  <a:pt x="375" y="20912"/>
                </a:lnTo>
                <a:lnTo>
                  <a:pt x="500" y="21006"/>
                </a:lnTo>
                <a:lnTo>
                  <a:pt x="656" y="21099"/>
                </a:lnTo>
                <a:lnTo>
                  <a:pt x="1032" y="21287"/>
                </a:lnTo>
                <a:lnTo>
                  <a:pt x="1407" y="21412"/>
                </a:lnTo>
                <a:lnTo>
                  <a:pt x="1813" y="21506"/>
                </a:lnTo>
                <a:lnTo>
                  <a:pt x="2219" y="21537"/>
                </a:lnTo>
                <a:lnTo>
                  <a:pt x="2626" y="21506"/>
                </a:lnTo>
                <a:lnTo>
                  <a:pt x="3032" y="21412"/>
                </a:lnTo>
                <a:lnTo>
                  <a:pt x="3438" y="21287"/>
                </a:lnTo>
                <a:lnTo>
                  <a:pt x="3813" y="21099"/>
                </a:lnTo>
                <a:lnTo>
                  <a:pt x="7095" y="19224"/>
                </a:lnTo>
                <a:lnTo>
                  <a:pt x="7283" y="19130"/>
                </a:lnTo>
                <a:lnTo>
                  <a:pt x="7471" y="19068"/>
                </a:lnTo>
                <a:lnTo>
                  <a:pt x="7658" y="19036"/>
                </a:lnTo>
                <a:lnTo>
                  <a:pt x="7846" y="19005"/>
                </a:lnTo>
                <a:lnTo>
                  <a:pt x="8033" y="19036"/>
                </a:lnTo>
                <a:lnTo>
                  <a:pt x="8252" y="19068"/>
                </a:lnTo>
                <a:lnTo>
                  <a:pt x="8440" y="19130"/>
                </a:lnTo>
                <a:lnTo>
                  <a:pt x="8596" y="19224"/>
                </a:lnTo>
                <a:lnTo>
                  <a:pt x="8721" y="19318"/>
                </a:lnTo>
                <a:lnTo>
                  <a:pt x="8815" y="19443"/>
                </a:lnTo>
                <a:lnTo>
                  <a:pt x="8846" y="19536"/>
                </a:lnTo>
                <a:lnTo>
                  <a:pt x="8846" y="19630"/>
                </a:lnTo>
                <a:lnTo>
                  <a:pt x="8846" y="19724"/>
                </a:lnTo>
                <a:lnTo>
                  <a:pt x="8815" y="19818"/>
                </a:lnTo>
                <a:lnTo>
                  <a:pt x="8721" y="19943"/>
                </a:lnTo>
                <a:lnTo>
                  <a:pt x="8596" y="20037"/>
                </a:lnTo>
                <a:lnTo>
                  <a:pt x="7877" y="20474"/>
                </a:lnTo>
                <a:lnTo>
                  <a:pt x="7721" y="20568"/>
                </a:lnTo>
                <a:lnTo>
                  <a:pt x="7596" y="20693"/>
                </a:lnTo>
                <a:lnTo>
                  <a:pt x="7471" y="20818"/>
                </a:lnTo>
                <a:lnTo>
                  <a:pt x="7377" y="20974"/>
                </a:lnTo>
                <a:lnTo>
                  <a:pt x="7314" y="21131"/>
                </a:lnTo>
                <a:lnTo>
                  <a:pt x="7252" y="21287"/>
                </a:lnTo>
                <a:lnTo>
                  <a:pt x="7220" y="21474"/>
                </a:lnTo>
                <a:lnTo>
                  <a:pt x="7189" y="21631"/>
                </a:lnTo>
                <a:lnTo>
                  <a:pt x="7220" y="21818"/>
                </a:lnTo>
                <a:lnTo>
                  <a:pt x="7252" y="22006"/>
                </a:lnTo>
                <a:lnTo>
                  <a:pt x="7314" y="22162"/>
                </a:lnTo>
                <a:lnTo>
                  <a:pt x="7377" y="22318"/>
                </a:lnTo>
                <a:lnTo>
                  <a:pt x="7471" y="22475"/>
                </a:lnTo>
                <a:lnTo>
                  <a:pt x="7596" y="22600"/>
                </a:lnTo>
                <a:lnTo>
                  <a:pt x="7721" y="22725"/>
                </a:lnTo>
                <a:lnTo>
                  <a:pt x="7877" y="22818"/>
                </a:lnTo>
                <a:lnTo>
                  <a:pt x="8565" y="23194"/>
                </a:lnTo>
                <a:lnTo>
                  <a:pt x="8908" y="23381"/>
                </a:lnTo>
                <a:lnTo>
                  <a:pt x="9252" y="23506"/>
                </a:lnTo>
                <a:lnTo>
                  <a:pt x="9627" y="23569"/>
                </a:lnTo>
                <a:lnTo>
                  <a:pt x="10002" y="23600"/>
                </a:lnTo>
                <a:lnTo>
                  <a:pt x="10377" y="23569"/>
                </a:lnTo>
                <a:lnTo>
                  <a:pt x="10721" y="23506"/>
                </a:lnTo>
                <a:lnTo>
                  <a:pt x="11096" y="23381"/>
                </a:lnTo>
                <a:lnTo>
                  <a:pt x="11440" y="23194"/>
                </a:lnTo>
                <a:lnTo>
                  <a:pt x="11753" y="22975"/>
                </a:lnTo>
                <a:lnTo>
                  <a:pt x="12065" y="22725"/>
                </a:lnTo>
                <a:lnTo>
                  <a:pt x="12315" y="22412"/>
                </a:lnTo>
                <a:lnTo>
                  <a:pt x="12534" y="22100"/>
                </a:lnTo>
                <a:lnTo>
                  <a:pt x="12722" y="21756"/>
                </a:lnTo>
                <a:lnTo>
                  <a:pt x="12847" y="21381"/>
                </a:lnTo>
                <a:lnTo>
                  <a:pt x="12909" y="20974"/>
                </a:lnTo>
                <a:lnTo>
                  <a:pt x="12941" y="20599"/>
                </a:lnTo>
                <a:lnTo>
                  <a:pt x="12941" y="1470"/>
                </a:lnTo>
                <a:lnTo>
                  <a:pt x="12972" y="1282"/>
                </a:lnTo>
                <a:lnTo>
                  <a:pt x="13034" y="1126"/>
                </a:lnTo>
                <a:lnTo>
                  <a:pt x="13159" y="1001"/>
                </a:lnTo>
                <a:lnTo>
                  <a:pt x="13284" y="876"/>
                </a:lnTo>
                <a:lnTo>
                  <a:pt x="13472" y="813"/>
                </a:lnTo>
                <a:lnTo>
                  <a:pt x="13628" y="782"/>
                </a:lnTo>
                <a:lnTo>
                  <a:pt x="13816" y="813"/>
                </a:lnTo>
                <a:lnTo>
                  <a:pt x="13972" y="876"/>
                </a:lnTo>
                <a:lnTo>
                  <a:pt x="16785" y="2501"/>
                </a:lnTo>
                <a:lnTo>
                  <a:pt x="16942" y="2564"/>
                </a:lnTo>
                <a:lnTo>
                  <a:pt x="17098" y="2532"/>
                </a:lnTo>
                <a:lnTo>
                  <a:pt x="17223" y="2470"/>
                </a:lnTo>
                <a:lnTo>
                  <a:pt x="17317" y="2376"/>
                </a:lnTo>
                <a:lnTo>
                  <a:pt x="17379" y="2220"/>
                </a:lnTo>
                <a:lnTo>
                  <a:pt x="17348" y="2064"/>
                </a:lnTo>
                <a:lnTo>
                  <a:pt x="17285" y="1938"/>
                </a:lnTo>
                <a:lnTo>
                  <a:pt x="17192" y="1845"/>
                </a:lnTo>
                <a:lnTo>
                  <a:pt x="14378" y="219"/>
                </a:lnTo>
                <a:lnTo>
                  <a:pt x="14191" y="126"/>
                </a:lnTo>
                <a:lnTo>
                  <a:pt x="14003" y="63"/>
                </a:lnTo>
                <a:lnTo>
                  <a:pt x="13816" y="32"/>
                </a:lnTo>
                <a:lnTo>
                  <a:pt x="13628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0"/>
          <p:cNvSpPr/>
          <p:nvPr/>
        </p:nvSpPr>
        <p:spPr>
          <a:xfrm>
            <a:off x="1026028" y="1738472"/>
            <a:ext cx="915948" cy="2030402"/>
          </a:xfrm>
          <a:custGeom>
            <a:avLst/>
            <a:gdLst/>
            <a:ahLst/>
            <a:cxnLst/>
            <a:rect l="l" t="t" r="r" b="b"/>
            <a:pathLst>
              <a:path w="17880" h="39635" extrusionOk="0">
                <a:moveTo>
                  <a:pt x="4189" y="0"/>
                </a:moveTo>
                <a:lnTo>
                  <a:pt x="3908" y="63"/>
                </a:lnTo>
                <a:lnTo>
                  <a:pt x="3626" y="156"/>
                </a:lnTo>
                <a:lnTo>
                  <a:pt x="3345" y="313"/>
                </a:lnTo>
                <a:lnTo>
                  <a:pt x="2970" y="532"/>
                </a:lnTo>
                <a:lnTo>
                  <a:pt x="2595" y="782"/>
                </a:lnTo>
                <a:lnTo>
                  <a:pt x="2251" y="1063"/>
                </a:lnTo>
                <a:lnTo>
                  <a:pt x="1938" y="1375"/>
                </a:lnTo>
                <a:lnTo>
                  <a:pt x="1657" y="1688"/>
                </a:lnTo>
                <a:lnTo>
                  <a:pt x="1376" y="2032"/>
                </a:lnTo>
                <a:lnTo>
                  <a:pt x="1126" y="2376"/>
                </a:lnTo>
                <a:lnTo>
                  <a:pt x="907" y="2751"/>
                </a:lnTo>
                <a:lnTo>
                  <a:pt x="688" y="3126"/>
                </a:lnTo>
                <a:lnTo>
                  <a:pt x="532" y="3501"/>
                </a:lnTo>
                <a:lnTo>
                  <a:pt x="376" y="3907"/>
                </a:lnTo>
                <a:lnTo>
                  <a:pt x="251" y="4345"/>
                </a:lnTo>
                <a:lnTo>
                  <a:pt x="125" y="4751"/>
                </a:lnTo>
                <a:lnTo>
                  <a:pt x="63" y="5189"/>
                </a:lnTo>
                <a:lnTo>
                  <a:pt x="32" y="5627"/>
                </a:lnTo>
                <a:lnTo>
                  <a:pt x="0" y="6064"/>
                </a:lnTo>
                <a:lnTo>
                  <a:pt x="0" y="32539"/>
                </a:lnTo>
                <a:lnTo>
                  <a:pt x="12253" y="39635"/>
                </a:lnTo>
                <a:lnTo>
                  <a:pt x="17880" y="7408"/>
                </a:lnTo>
                <a:lnTo>
                  <a:pt x="5627" y="313"/>
                </a:lnTo>
                <a:lnTo>
                  <a:pt x="5564" y="281"/>
                </a:lnTo>
                <a:lnTo>
                  <a:pt x="5533" y="281"/>
                </a:lnTo>
                <a:lnTo>
                  <a:pt x="5283" y="156"/>
                </a:lnTo>
                <a:lnTo>
                  <a:pt x="5033" y="63"/>
                </a:lnTo>
                <a:lnTo>
                  <a:pt x="4752" y="31"/>
                </a:lnTo>
                <a:lnTo>
                  <a:pt x="447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0"/>
          <p:cNvSpPr/>
          <p:nvPr/>
        </p:nvSpPr>
        <p:spPr>
          <a:xfrm>
            <a:off x="1653695" y="2101915"/>
            <a:ext cx="344300" cy="1666943"/>
          </a:xfrm>
          <a:custGeom>
            <a:avLst/>
            <a:gdLst/>
            <a:ahLst/>
            <a:cxnLst/>
            <a:rect l="l" t="t" r="r" b="b"/>
            <a:pathLst>
              <a:path w="6721" h="32540" extrusionOk="0">
                <a:moveTo>
                  <a:pt x="4189" y="1"/>
                </a:moveTo>
                <a:lnTo>
                  <a:pt x="3908" y="63"/>
                </a:lnTo>
                <a:lnTo>
                  <a:pt x="3626" y="157"/>
                </a:lnTo>
                <a:lnTo>
                  <a:pt x="3345" y="313"/>
                </a:lnTo>
                <a:lnTo>
                  <a:pt x="2939" y="532"/>
                </a:lnTo>
                <a:lnTo>
                  <a:pt x="2595" y="782"/>
                </a:lnTo>
                <a:lnTo>
                  <a:pt x="2251" y="1063"/>
                </a:lnTo>
                <a:lnTo>
                  <a:pt x="1938" y="1376"/>
                </a:lnTo>
                <a:lnTo>
                  <a:pt x="1657" y="1689"/>
                </a:lnTo>
                <a:lnTo>
                  <a:pt x="1376" y="2032"/>
                </a:lnTo>
                <a:lnTo>
                  <a:pt x="1126" y="2376"/>
                </a:lnTo>
                <a:lnTo>
                  <a:pt x="907" y="2751"/>
                </a:lnTo>
                <a:lnTo>
                  <a:pt x="688" y="3126"/>
                </a:lnTo>
                <a:lnTo>
                  <a:pt x="500" y="3501"/>
                </a:lnTo>
                <a:lnTo>
                  <a:pt x="344" y="3908"/>
                </a:lnTo>
                <a:lnTo>
                  <a:pt x="219" y="4345"/>
                </a:lnTo>
                <a:lnTo>
                  <a:pt x="125" y="4752"/>
                </a:lnTo>
                <a:lnTo>
                  <a:pt x="63" y="5189"/>
                </a:lnTo>
                <a:lnTo>
                  <a:pt x="0" y="5627"/>
                </a:lnTo>
                <a:lnTo>
                  <a:pt x="0" y="6065"/>
                </a:lnTo>
                <a:lnTo>
                  <a:pt x="0" y="32540"/>
                </a:lnTo>
                <a:lnTo>
                  <a:pt x="6721" y="28664"/>
                </a:lnTo>
                <a:lnTo>
                  <a:pt x="6721" y="2251"/>
                </a:lnTo>
                <a:lnTo>
                  <a:pt x="6689" y="1939"/>
                </a:lnTo>
                <a:lnTo>
                  <a:pt x="6627" y="1626"/>
                </a:lnTo>
                <a:lnTo>
                  <a:pt x="6533" y="1345"/>
                </a:lnTo>
                <a:lnTo>
                  <a:pt x="6408" y="1095"/>
                </a:lnTo>
                <a:lnTo>
                  <a:pt x="6221" y="845"/>
                </a:lnTo>
                <a:lnTo>
                  <a:pt x="6033" y="657"/>
                </a:lnTo>
                <a:lnTo>
                  <a:pt x="5814" y="469"/>
                </a:lnTo>
                <a:lnTo>
                  <a:pt x="5595" y="313"/>
                </a:lnTo>
                <a:lnTo>
                  <a:pt x="5345" y="188"/>
                </a:lnTo>
                <a:lnTo>
                  <a:pt x="5064" y="94"/>
                </a:lnTo>
                <a:lnTo>
                  <a:pt x="4783" y="32"/>
                </a:lnTo>
                <a:lnTo>
                  <a:pt x="4501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0"/>
          <p:cNvSpPr/>
          <p:nvPr/>
        </p:nvSpPr>
        <p:spPr>
          <a:xfrm>
            <a:off x="1074078" y="2082705"/>
            <a:ext cx="542858" cy="866308"/>
          </a:xfrm>
          <a:custGeom>
            <a:avLst/>
            <a:gdLst/>
            <a:ahLst/>
            <a:cxnLst/>
            <a:rect l="l" t="t" r="r" b="b"/>
            <a:pathLst>
              <a:path w="10597" h="16911" extrusionOk="0">
                <a:moveTo>
                  <a:pt x="0" y="1"/>
                </a:moveTo>
                <a:lnTo>
                  <a:pt x="0" y="10878"/>
                </a:lnTo>
                <a:lnTo>
                  <a:pt x="10596" y="16911"/>
                </a:lnTo>
                <a:lnTo>
                  <a:pt x="10596" y="6064"/>
                </a:lnTo>
                <a:lnTo>
                  <a:pt x="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0"/>
          <p:cNvSpPr/>
          <p:nvPr/>
        </p:nvSpPr>
        <p:spPr>
          <a:xfrm>
            <a:off x="1447153" y="2338883"/>
            <a:ext cx="144154" cy="107322"/>
          </a:xfrm>
          <a:custGeom>
            <a:avLst/>
            <a:gdLst/>
            <a:ahLst/>
            <a:cxnLst/>
            <a:rect l="l" t="t" r="r" b="b"/>
            <a:pathLst>
              <a:path w="2814" h="2095" extrusionOk="0">
                <a:moveTo>
                  <a:pt x="281" y="1"/>
                </a:moveTo>
                <a:lnTo>
                  <a:pt x="156" y="63"/>
                </a:lnTo>
                <a:lnTo>
                  <a:pt x="63" y="157"/>
                </a:lnTo>
                <a:lnTo>
                  <a:pt x="31" y="220"/>
                </a:lnTo>
                <a:lnTo>
                  <a:pt x="0" y="282"/>
                </a:lnTo>
                <a:lnTo>
                  <a:pt x="31" y="470"/>
                </a:lnTo>
                <a:lnTo>
                  <a:pt x="94" y="626"/>
                </a:lnTo>
                <a:lnTo>
                  <a:pt x="219" y="751"/>
                </a:lnTo>
                <a:lnTo>
                  <a:pt x="344" y="876"/>
                </a:lnTo>
                <a:lnTo>
                  <a:pt x="2407" y="2064"/>
                </a:lnTo>
                <a:lnTo>
                  <a:pt x="2501" y="2095"/>
                </a:lnTo>
                <a:lnTo>
                  <a:pt x="2563" y="2095"/>
                </a:lnTo>
                <a:lnTo>
                  <a:pt x="2688" y="2064"/>
                </a:lnTo>
                <a:lnTo>
                  <a:pt x="2782" y="1970"/>
                </a:lnTo>
                <a:lnTo>
                  <a:pt x="2813" y="1907"/>
                </a:lnTo>
                <a:lnTo>
                  <a:pt x="2813" y="1845"/>
                </a:lnTo>
                <a:lnTo>
                  <a:pt x="2813" y="1657"/>
                </a:lnTo>
                <a:lnTo>
                  <a:pt x="2720" y="1501"/>
                </a:lnTo>
                <a:lnTo>
                  <a:pt x="2626" y="1345"/>
                </a:lnTo>
                <a:lnTo>
                  <a:pt x="2469" y="1251"/>
                </a:lnTo>
                <a:lnTo>
                  <a:pt x="406" y="63"/>
                </a:lnTo>
                <a:lnTo>
                  <a:pt x="344" y="32"/>
                </a:lnTo>
                <a:lnTo>
                  <a:pt x="2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"/>
          <p:cNvSpPr/>
          <p:nvPr/>
        </p:nvSpPr>
        <p:spPr>
          <a:xfrm>
            <a:off x="1211772" y="2623900"/>
            <a:ext cx="233802" cy="156961"/>
          </a:xfrm>
          <a:custGeom>
            <a:avLst/>
            <a:gdLst/>
            <a:ahLst/>
            <a:cxnLst/>
            <a:rect l="l" t="t" r="r" b="b"/>
            <a:pathLst>
              <a:path w="4564" h="3064" extrusionOk="0">
                <a:moveTo>
                  <a:pt x="250" y="1"/>
                </a:moveTo>
                <a:lnTo>
                  <a:pt x="125" y="32"/>
                </a:lnTo>
                <a:lnTo>
                  <a:pt x="32" y="126"/>
                </a:lnTo>
                <a:lnTo>
                  <a:pt x="0" y="188"/>
                </a:lnTo>
                <a:lnTo>
                  <a:pt x="0" y="251"/>
                </a:lnTo>
                <a:lnTo>
                  <a:pt x="0" y="438"/>
                </a:lnTo>
                <a:lnTo>
                  <a:pt x="94" y="594"/>
                </a:lnTo>
                <a:lnTo>
                  <a:pt x="188" y="751"/>
                </a:lnTo>
                <a:lnTo>
                  <a:pt x="344" y="844"/>
                </a:lnTo>
                <a:lnTo>
                  <a:pt x="4158" y="3033"/>
                </a:lnTo>
                <a:lnTo>
                  <a:pt x="4251" y="3033"/>
                </a:lnTo>
                <a:lnTo>
                  <a:pt x="4314" y="3064"/>
                </a:lnTo>
                <a:lnTo>
                  <a:pt x="4439" y="3033"/>
                </a:lnTo>
                <a:lnTo>
                  <a:pt x="4533" y="2907"/>
                </a:lnTo>
                <a:lnTo>
                  <a:pt x="4564" y="2845"/>
                </a:lnTo>
                <a:lnTo>
                  <a:pt x="4564" y="2782"/>
                </a:lnTo>
                <a:lnTo>
                  <a:pt x="4564" y="2595"/>
                </a:lnTo>
                <a:lnTo>
                  <a:pt x="4470" y="2439"/>
                </a:lnTo>
                <a:lnTo>
                  <a:pt x="4376" y="2314"/>
                </a:lnTo>
                <a:lnTo>
                  <a:pt x="4220" y="2189"/>
                </a:lnTo>
                <a:lnTo>
                  <a:pt x="375" y="32"/>
                </a:lnTo>
                <a:lnTo>
                  <a:pt x="3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0"/>
          <p:cNvSpPr/>
          <p:nvPr/>
        </p:nvSpPr>
        <p:spPr>
          <a:xfrm>
            <a:off x="1104506" y="2753602"/>
            <a:ext cx="446755" cy="277038"/>
          </a:xfrm>
          <a:custGeom>
            <a:avLst/>
            <a:gdLst/>
            <a:ahLst/>
            <a:cxnLst/>
            <a:rect l="l" t="t" r="r" b="b"/>
            <a:pathLst>
              <a:path w="8721" h="5408" extrusionOk="0">
                <a:moveTo>
                  <a:pt x="281" y="0"/>
                </a:moveTo>
                <a:lnTo>
                  <a:pt x="156" y="32"/>
                </a:lnTo>
                <a:lnTo>
                  <a:pt x="63" y="125"/>
                </a:lnTo>
                <a:lnTo>
                  <a:pt x="31" y="188"/>
                </a:lnTo>
                <a:lnTo>
                  <a:pt x="0" y="250"/>
                </a:lnTo>
                <a:lnTo>
                  <a:pt x="31" y="438"/>
                </a:lnTo>
                <a:lnTo>
                  <a:pt x="94" y="594"/>
                </a:lnTo>
                <a:lnTo>
                  <a:pt x="219" y="751"/>
                </a:lnTo>
                <a:lnTo>
                  <a:pt x="344" y="844"/>
                </a:lnTo>
                <a:lnTo>
                  <a:pt x="8346" y="5377"/>
                </a:lnTo>
                <a:lnTo>
                  <a:pt x="8408" y="5377"/>
                </a:lnTo>
                <a:lnTo>
                  <a:pt x="8471" y="5408"/>
                </a:lnTo>
                <a:lnTo>
                  <a:pt x="8596" y="5377"/>
                </a:lnTo>
                <a:lnTo>
                  <a:pt x="8690" y="5283"/>
                </a:lnTo>
                <a:lnTo>
                  <a:pt x="8721" y="5189"/>
                </a:lnTo>
                <a:lnTo>
                  <a:pt x="8721" y="5127"/>
                </a:lnTo>
                <a:lnTo>
                  <a:pt x="8721" y="4939"/>
                </a:lnTo>
                <a:lnTo>
                  <a:pt x="8658" y="4783"/>
                </a:lnTo>
                <a:lnTo>
                  <a:pt x="8533" y="4658"/>
                </a:lnTo>
                <a:lnTo>
                  <a:pt x="8408" y="4533"/>
                </a:lnTo>
                <a:lnTo>
                  <a:pt x="406" y="3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1229393" y="2409369"/>
            <a:ext cx="198609" cy="145742"/>
          </a:xfrm>
          <a:custGeom>
            <a:avLst/>
            <a:gdLst/>
            <a:ahLst/>
            <a:cxnLst/>
            <a:rect l="l" t="t" r="r" b="b"/>
            <a:pathLst>
              <a:path w="3877" h="2845" extrusionOk="0">
                <a:moveTo>
                  <a:pt x="3876" y="0"/>
                </a:moveTo>
                <a:lnTo>
                  <a:pt x="813" y="781"/>
                </a:lnTo>
                <a:lnTo>
                  <a:pt x="1719" y="1282"/>
                </a:lnTo>
                <a:lnTo>
                  <a:pt x="0" y="2844"/>
                </a:lnTo>
                <a:lnTo>
                  <a:pt x="3032" y="2063"/>
                </a:lnTo>
                <a:lnTo>
                  <a:pt x="2157" y="1532"/>
                </a:lnTo>
                <a:lnTo>
                  <a:pt x="3876" y="0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1110909" y="2146737"/>
            <a:ext cx="54455" cy="89751"/>
          </a:xfrm>
          <a:custGeom>
            <a:avLst/>
            <a:gdLst/>
            <a:ahLst/>
            <a:cxnLst/>
            <a:rect l="l" t="t" r="r" b="b"/>
            <a:pathLst>
              <a:path w="1063" h="1752" extrusionOk="0">
                <a:moveTo>
                  <a:pt x="94" y="1"/>
                </a:moveTo>
                <a:lnTo>
                  <a:pt x="31" y="63"/>
                </a:lnTo>
                <a:lnTo>
                  <a:pt x="0" y="157"/>
                </a:lnTo>
                <a:lnTo>
                  <a:pt x="0" y="939"/>
                </a:lnTo>
                <a:lnTo>
                  <a:pt x="31" y="1095"/>
                </a:lnTo>
                <a:lnTo>
                  <a:pt x="94" y="1220"/>
                </a:lnTo>
                <a:lnTo>
                  <a:pt x="156" y="1314"/>
                </a:lnTo>
                <a:lnTo>
                  <a:pt x="281" y="1407"/>
                </a:lnTo>
                <a:lnTo>
                  <a:pt x="813" y="1720"/>
                </a:lnTo>
                <a:lnTo>
                  <a:pt x="907" y="1751"/>
                </a:lnTo>
                <a:lnTo>
                  <a:pt x="969" y="1720"/>
                </a:lnTo>
                <a:lnTo>
                  <a:pt x="1032" y="1657"/>
                </a:lnTo>
                <a:lnTo>
                  <a:pt x="1063" y="1595"/>
                </a:lnTo>
                <a:lnTo>
                  <a:pt x="1063" y="782"/>
                </a:lnTo>
                <a:lnTo>
                  <a:pt x="1032" y="657"/>
                </a:lnTo>
                <a:lnTo>
                  <a:pt x="969" y="501"/>
                </a:lnTo>
                <a:lnTo>
                  <a:pt x="907" y="407"/>
                </a:lnTo>
                <a:lnTo>
                  <a:pt x="782" y="313"/>
                </a:lnTo>
                <a:lnTo>
                  <a:pt x="2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0"/>
          <p:cNvSpPr/>
          <p:nvPr/>
        </p:nvSpPr>
        <p:spPr>
          <a:xfrm>
            <a:off x="1110909" y="2249239"/>
            <a:ext cx="54455" cy="89699"/>
          </a:xfrm>
          <a:custGeom>
            <a:avLst/>
            <a:gdLst/>
            <a:ahLst/>
            <a:cxnLst/>
            <a:rect l="l" t="t" r="r" b="b"/>
            <a:pathLst>
              <a:path w="1063" h="1751" extrusionOk="0">
                <a:moveTo>
                  <a:pt x="156" y="0"/>
                </a:moveTo>
                <a:lnTo>
                  <a:pt x="94" y="32"/>
                </a:lnTo>
                <a:lnTo>
                  <a:pt x="31" y="94"/>
                </a:lnTo>
                <a:lnTo>
                  <a:pt x="0" y="157"/>
                </a:lnTo>
                <a:lnTo>
                  <a:pt x="0" y="969"/>
                </a:lnTo>
                <a:lnTo>
                  <a:pt x="31" y="1126"/>
                </a:lnTo>
                <a:lnTo>
                  <a:pt x="94" y="1251"/>
                </a:lnTo>
                <a:lnTo>
                  <a:pt x="156" y="1344"/>
                </a:lnTo>
                <a:lnTo>
                  <a:pt x="281" y="1438"/>
                </a:lnTo>
                <a:lnTo>
                  <a:pt x="813" y="1751"/>
                </a:lnTo>
                <a:lnTo>
                  <a:pt x="969" y="1751"/>
                </a:lnTo>
                <a:lnTo>
                  <a:pt x="1032" y="1688"/>
                </a:lnTo>
                <a:lnTo>
                  <a:pt x="1063" y="1594"/>
                </a:lnTo>
                <a:lnTo>
                  <a:pt x="1063" y="813"/>
                </a:lnTo>
                <a:lnTo>
                  <a:pt x="1032" y="657"/>
                </a:lnTo>
                <a:lnTo>
                  <a:pt x="969" y="532"/>
                </a:lnTo>
                <a:lnTo>
                  <a:pt x="907" y="438"/>
                </a:lnTo>
                <a:lnTo>
                  <a:pt x="782" y="344"/>
                </a:lnTo>
                <a:lnTo>
                  <a:pt x="250" y="32"/>
                </a:lnTo>
                <a:lnTo>
                  <a:pt x="1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0"/>
          <p:cNvSpPr/>
          <p:nvPr/>
        </p:nvSpPr>
        <p:spPr>
          <a:xfrm>
            <a:off x="1850657" y="2353328"/>
            <a:ext cx="32068" cy="1024806"/>
          </a:xfrm>
          <a:custGeom>
            <a:avLst/>
            <a:gdLst/>
            <a:ahLst/>
            <a:cxnLst/>
            <a:rect l="l" t="t" r="r" b="b"/>
            <a:pathLst>
              <a:path w="626" h="20005" extrusionOk="0">
                <a:moveTo>
                  <a:pt x="375" y="0"/>
                </a:moveTo>
                <a:lnTo>
                  <a:pt x="250" y="31"/>
                </a:lnTo>
                <a:lnTo>
                  <a:pt x="156" y="125"/>
                </a:lnTo>
                <a:lnTo>
                  <a:pt x="63" y="219"/>
                </a:lnTo>
                <a:lnTo>
                  <a:pt x="0" y="344"/>
                </a:lnTo>
                <a:lnTo>
                  <a:pt x="0" y="500"/>
                </a:lnTo>
                <a:lnTo>
                  <a:pt x="0" y="19755"/>
                </a:lnTo>
                <a:lnTo>
                  <a:pt x="31" y="19880"/>
                </a:lnTo>
                <a:lnTo>
                  <a:pt x="125" y="19974"/>
                </a:lnTo>
                <a:lnTo>
                  <a:pt x="250" y="20005"/>
                </a:lnTo>
                <a:lnTo>
                  <a:pt x="375" y="19974"/>
                </a:lnTo>
                <a:lnTo>
                  <a:pt x="469" y="19880"/>
                </a:lnTo>
                <a:lnTo>
                  <a:pt x="563" y="19786"/>
                </a:lnTo>
                <a:lnTo>
                  <a:pt x="594" y="19661"/>
                </a:lnTo>
                <a:lnTo>
                  <a:pt x="625" y="19505"/>
                </a:lnTo>
                <a:lnTo>
                  <a:pt x="625" y="250"/>
                </a:lnTo>
                <a:lnTo>
                  <a:pt x="594" y="125"/>
                </a:lnTo>
                <a:lnTo>
                  <a:pt x="500" y="31"/>
                </a:lnTo>
                <a:lnTo>
                  <a:pt x="37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30"/>
          <p:cNvGrpSpPr/>
          <p:nvPr/>
        </p:nvGrpSpPr>
        <p:grpSpPr>
          <a:xfrm>
            <a:off x="3510088" y="2094147"/>
            <a:ext cx="350431" cy="339887"/>
            <a:chOff x="3270675" y="841800"/>
            <a:chExt cx="497700" cy="482725"/>
          </a:xfrm>
        </p:grpSpPr>
        <p:sp>
          <p:nvSpPr>
            <p:cNvPr id="500" name="Google Shape;500;p30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3" name="Google Shape;503;p30"/>
          <p:cNvGrpSpPr/>
          <p:nvPr/>
        </p:nvGrpSpPr>
        <p:grpSpPr>
          <a:xfrm>
            <a:off x="3575618" y="3672175"/>
            <a:ext cx="219345" cy="227301"/>
            <a:chOff x="3357325" y="2093500"/>
            <a:chExt cx="311525" cy="322825"/>
          </a:xfrm>
        </p:grpSpPr>
        <p:sp>
          <p:nvSpPr>
            <p:cNvPr id="504" name="Google Shape;504;p30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7" name="Google Shape;507;p30"/>
          <p:cNvSpPr/>
          <p:nvPr/>
        </p:nvSpPr>
        <p:spPr>
          <a:xfrm>
            <a:off x="3528463" y="288347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8" name="Google Shape;508;p30"/>
          <p:cNvGrpSpPr/>
          <p:nvPr/>
        </p:nvGrpSpPr>
        <p:grpSpPr>
          <a:xfrm>
            <a:off x="3515672" y="1331781"/>
            <a:ext cx="339253" cy="308765"/>
            <a:chOff x="1492675" y="4420975"/>
            <a:chExt cx="481825" cy="438525"/>
          </a:xfrm>
        </p:grpSpPr>
        <p:sp>
          <p:nvSpPr>
            <p:cNvPr id="509" name="Google Shape;509;p30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1600" dirty="0">
                <a:solidFill>
                  <a:srgbClr val="FD8714"/>
                </a:solidFill>
                <a:latin typeface="Fira Sans" panose="020B0604020202020204" charset="0"/>
                <a:cs typeface="Arial" pitchFamily="34" charset="0"/>
              </a:rPr>
              <a:t>At PES University</a:t>
            </a:r>
            <a:endParaRPr lang="en-US" sz="1600" dirty="0">
              <a:solidFill>
                <a:srgbClr val="FD8714"/>
              </a:solidFill>
              <a:latin typeface="Fira Sans" panose="020B060402020202020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85750" indent="-285750"/>
            <a:r>
              <a:rPr lang="en-IN" sz="1350" dirty="0" smtClean="0">
                <a:latin typeface="Arial" pitchFamily="34" charset="0"/>
                <a:cs typeface="Arial" pitchFamily="34" charset="0"/>
              </a:rPr>
              <a:t>An </a:t>
            </a:r>
            <a:r>
              <a:rPr lang="en-IN" sz="1350" dirty="0">
                <a:latin typeface="Arial" pitchFamily="34" charset="0"/>
                <a:cs typeface="Arial" pitchFamily="34" charset="0"/>
              </a:rPr>
              <a:t>EV Lab </a:t>
            </a:r>
          </a:p>
          <a:p>
            <a:pPr marL="257175" indent="-257175">
              <a:buNone/>
            </a:pPr>
            <a:r>
              <a:rPr lang="en-IN" sz="1200" i="1" dirty="0">
                <a:latin typeface="Arial" pitchFamily="34" charset="0"/>
                <a:cs typeface="Arial" pitchFamily="34" charset="0"/>
              </a:rPr>
              <a:t>with 14 types of 2 wheelers, Testing Equipment  to touch feel and try and learn about basics of </a:t>
            </a:r>
            <a:r>
              <a:rPr lang="en-IN" sz="1200" i="1" dirty="0" err="1">
                <a:latin typeface="Arial" pitchFamily="34" charset="0"/>
                <a:cs typeface="Arial" pitchFamily="34" charset="0"/>
              </a:rPr>
              <a:t>Evs</a:t>
            </a:r>
            <a:endParaRPr lang="en-IN" sz="1200" i="1" dirty="0">
              <a:latin typeface="Arial" pitchFamily="34" charset="0"/>
              <a:cs typeface="Arial" pitchFamily="34" charset="0"/>
            </a:endParaRPr>
          </a:p>
          <a:p>
            <a:pPr marL="257175" indent="-257175">
              <a:buNone/>
            </a:pPr>
            <a:endParaRPr lang="en-IN" sz="1200" i="1" dirty="0">
              <a:latin typeface="Arial" pitchFamily="34" charset="0"/>
              <a:cs typeface="Arial" pitchFamily="34" charset="0"/>
            </a:endParaRPr>
          </a:p>
          <a:p>
            <a:pPr marL="285750" indent="-285750"/>
            <a:r>
              <a:rPr lang="en-IN" sz="1350" dirty="0" smtClean="0">
                <a:latin typeface="Arial" pitchFamily="34" charset="0"/>
                <a:cs typeface="Arial" pitchFamily="34" charset="0"/>
              </a:rPr>
              <a:t>Mentoring </a:t>
            </a:r>
            <a:r>
              <a:rPr lang="en-IN" sz="1350" dirty="0">
                <a:latin typeface="Arial" pitchFamily="34" charset="0"/>
                <a:cs typeface="Arial" pitchFamily="34" charset="0"/>
              </a:rPr>
              <a:t>Students </a:t>
            </a:r>
          </a:p>
          <a:p>
            <a:pPr marL="257175" indent="-257175">
              <a:buNone/>
            </a:pPr>
            <a:r>
              <a:rPr lang="en-IN" sz="1200" i="1" dirty="0">
                <a:latin typeface="Arial" pitchFamily="34" charset="0"/>
                <a:cs typeface="Arial" pitchFamily="34" charset="0"/>
              </a:rPr>
              <a:t>Projects on EVs within the Campus</a:t>
            </a:r>
          </a:p>
          <a:p>
            <a:pPr marL="257175" indent="-257175">
              <a:buNone/>
            </a:pPr>
            <a:endParaRPr lang="en-IN" sz="1200" i="1" dirty="0">
              <a:latin typeface="Arial" pitchFamily="34" charset="0"/>
              <a:cs typeface="Arial" pitchFamily="34" charset="0"/>
            </a:endParaRPr>
          </a:p>
          <a:p>
            <a:pPr marL="257175" indent="-257175">
              <a:buNone/>
            </a:pPr>
            <a:r>
              <a:rPr lang="en-IN" sz="1350" dirty="0" smtClean="0">
                <a:latin typeface="Arial" pitchFamily="34" charset="0"/>
                <a:cs typeface="Arial" pitchFamily="34" charset="0"/>
              </a:rPr>
              <a:t>Internship </a:t>
            </a:r>
            <a:r>
              <a:rPr lang="en-IN" sz="1350" dirty="0">
                <a:latin typeface="Arial" pitchFamily="34" charset="0"/>
                <a:cs typeface="Arial" pitchFamily="34" charset="0"/>
              </a:rPr>
              <a:t>opportunities with related Industry</a:t>
            </a:r>
          </a:p>
          <a:p>
            <a:pPr marL="257175" indent="-257175">
              <a:buNone/>
            </a:pPr>
            <a:endParaRPr lang="en-IN" sz="1350" dirty="0">
              <a:latin typeface="Arial" pitchFamily="34" charset="0"/>
              <a:cs typeface="Arial" pitchFamily="34" charset="0"/>
            </a:endParaRPr>
          </a:p>
          <a:p>
            <a:pPr marL="285750" indent="-285750"/>
            <a:r>
              <a:rPr lang="en-IN" sz="1350" dirty="0" smtClean="0">
                <a:latin typeface="Arial" pitchFamily="34" charset="0"/>
                <a:cs typeface="Arial" pitchFamily="34" charset="0"/>
              </a:rPr>
              <a:t>Participation </a:t>
            </a:r>
            <a:r>
              <a:rPr lang="en-IN" sz="1350" dirty="0">
                <a:latin typeface="Arial" pitchFamily="34" charset="0"/>
                <a:cs typeface="Arial" pitchFamily="34" charset="0"/>
              </a:rPr>
              <a:t>in Competitions –</a:t>
            </a:r>
          </a:p>
          <a:p>
            <a:pPr marL="257175" indent="-257175">
              <a:buNone/>
            </a:pPr>
            <a:r>
              <a:rPr lang="en-IN" sz="1200" i="1" dirty="0">
                <a:latin typeface="Arial" pitchFamily="34" charset="0"/>
                <a:cs typeface="Arial" pitchFamily="34" charset="0"/>
              </a:rPr>
              <a:t>5 All India level winning appreciation </a:t>
            </a:r>
          </a:p>
          <a:p>
            <a:pPr marL="257175" indent="-257175">
              <a:buNone/>
            </a:pPr>
            <a:endParaRPr lang="en-IN" sz="1350" dirty="0">
              <a:latin typeface="Arial" pitchFamily="34" charset="0"/>
              <a:cs typeface="Arial" pitchFamily="34" charset="0"/>
            </a:endParaRPr>
          </a:p>
          <a:p>
            <a:pPr marL="285750" indent="-285750"/>
            <a:r>
              <a:rPr lang="en-IN" sz="1350" dirty="0" smtClean="0">
                <a:latin typeface="Arial" pitchFamily="34" charset="0"/>
                <a:cs typeface="Arial" pitchFamily="34" charset="0"/>
              </a:rPr>
              <a:t>Research </a:t>
            </a:r>
            <a:r>
              <a:rPr lang="en-IN" sz="1350" dirty="0">
                <a:latin typeface="Arial" pitchFamily="34" charset="0"/>
                <a:cs typeface="Arial" pitchFamily="34" charset="0"/>
              </a:rPr>
              <a:t>Papers </a:t>
            </a:r>
          </a:p>
          <a:p>
            <a:pPr marL="257175" indent="-257175">
              <a:buNone/>
            </a:pPr>
            <a:r>
              <a:rPr lang="en-IN" sz="1200" dirty="0">
                <a:latin typeface="Arial" pitchFamily="34" charset="0"/>
                <a:cs typeface="Arial" pitchFamily="34" charset="0"/>
              </a:rPr>
              <a:t>Presented three papers by students at IEEE conference and Over seas forums</a:t>
            </a:r>
          </a:p>
          <a:p>
            <a:pPr marL="257175" indent="-257175">
              <a:buNone/>
            </a:pPr>
            <a:endParaRPr lang="en-IN" sz="1350" dirty="0">
              <a:latin typeface="Arial" pitchFamily="34" charset="0"/>
              <a:cs typeface="Arial" pitchFamily="34" charset="0"/>
            </a:endParaRPr>
          </a:p>
          <a:p>
            <a:pPr marL="34290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5860" y="841712"/>
            <a:ext cx="65151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 dirty="0" smtClean="0"/>
              <a:t>Drivers- </a:t>
            </a:r>
            <a:r>
              <a:rPr lang="en-US" sz="1200" dirty="0"/>
              <a:t>higher capacity, increased range and lower price,</a:t>
            </a:r>
            <a:endParaRPr lang="en-IN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Bi </a:t>
            </a:r>
            <a:r>
              <a:rPr lang="en-IN" sz="1200" dirty="0"/>
              <a:t>Directional Charging</a:t>
            </a:r>
            <a:r>
              <a:rPr lang="en-US" sz="1200" dirty="0"/>
              <a:t> -</a:t>
            </a:r>
            <a:r>
              <a:rPr lang="en-US" sz="1200" i="1" dirty="0"/>
              <a:t>energy from car batteries and push it back to the power grid, Home,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Graphene </a:t>
            </a:r>
            <a:r>
              <a:rPr lang="en-IN" sz="1200" dirty="0"/>
              <a:t>Batteries-</a:t>
            </a:r>
            <a:r>
              <a:rPr lang="en-US" sz="1200" dirty="0"/>
              <a:t> </a:t>
            </a:r>
            <a:r>
              <a:rPr lang="en-US" sz="1200" i="1" dirty="0"/>
              <a:t>offers a slimmer, smaller battery size, higher energy density and faster charging times than current </a:t>
            </a:r>
            <a:r>
              <a:rPr lang="en-US" sz="1200" dirty="0"/>
              <a:t>batteries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Solid </a:t>
            </a:r>
            <a:r>
              <a:rPr lang="en-IN" sz="1200" dirty="0"/>
              <a:t>State Batteries-</a:t>
            </a:r>
            <a:r>
              <a:rPr lang="en-US" sz="1200" dirty="0"/>
              <a:t> </a:t>
            </a:r>
            <a:r>
              <a:rPr lang="en-US" sz="1200" i="1" dirty="0"/>
              <a:t>provide a smaller size with higher energy density, longer lifespan, and increased safety.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Fuel </a:t>
            </a:r>
            <a:r>
              <a:rPr lang="en-IN" sz="1200" dirty="0"/>
              <a:t>Cells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Hybrid </a:t>
            </a:r>
            <a:r>
              <a:rPr lang="en-IN" sz="1200" dirty="0"/>
              <a:t>Eco Systems of the Power </a:t>
            </a:r>
            <a:r>
              <a:rPr lang="en-IN" sz="1200" dirty="0" smtClean="0"/>
              <a:t>Trains</a:t>
            </a:r>
            <a:endParaRPr lang="en-IN" sz="1200" dirty="0"/>
          </a:p>
        </p:txBody>
      </p:sp>
      <p:sp>
        <p:nvSpPr>
          <p:cNvPr id="5" name="Rectangle 4"/>
          <p:cNvSpPr/>
          <p:nvPr/>
        </p:nvSpPr>
        <p:spPr>
          <a:xfrm>
            <a:off x="1257300" y="514350"/>
            <a:ext cx="6515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161" indent="-132161" algn="just" defTabSz="685805">
              <a:defRPr/>
            </a:pPr>
            <a:endParaRPr lang="en-IN" sz="1050" dirty="0">
              <a:solidFill>
                <a:prstClr val="black"/>
              </a:solidFill>
              <a:cs typeface="Arial" pitchFamily="34" charset="0"/>
            </a:endParaRPr>
          </a:p>
          <a:p>
            <a:pPr marL="132161" indent="-132161" algn="just" defTabSz="685805">
              <a:defRPr/>
            </a:pPr>
            <a:endParaRPr lang="en-IN" sz="1050" dirty="0">
              <a:solidFill>
                <a:prstClr val="black"/>
              </a:solidFill>
              <a:cs typeface="Arial" pitchFamily="34" charset="0"/>
            </a:endParaRPr>
          </a:p>
          <a:p>
            <a:pPr marL="132161" indent="-132161" algn="just" defTabSz="685805">
              <a:defRPr/>
            </a:pPr>
            <a:endParaRPr lang="en-IN" sz="1050" dirty="0">
              <a:solidFill>
                <a:prstClr val="black"/>
              </a:solidFill>
              <a:cs typeface="Arial" pitchFamily="34" charset="0"/>
            </a:endParaRPr>
          </a:p>
          <a:p>
            <a:pPr marL="132161" indent="-132161" algn="just" defTabSz="685805">
              <a:defRPr/>
            </a:pPr>
            <a:endParaRPr lang="en-IN" sz="10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03426" name="AutoShape 2" descr="What's the environmental impact of Sweden's new electric road? - The Local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03428" name="AutoShape 4" descr="What's the environmental impact of Sweden's new electric road? - The Local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103436" name="Picture 12" descr="Sweden builds first ever electrified road for charging vehicles as they  drive | The Independent | The Independe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0" y="3543300"/>
            <a:ext cx="1943100" cy="1091775"/>
          </a:xfrm>
          <a:prstGeom prst="rect">
            <a:avLst/>
          </a:prstGeom>
          <a:noFill/>
        </p:spPr>
      </p:pic>
      <p:sp>
        <p:nvSpPr>
          <p:cNvPr id="103438" name="AutoShape 14" descr="First of its kind pop up EV charging point trialled on UK street | Global C  Store Focus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103440" name="Picture 16" descr="Pop-up EV charger disappears when it's not being used | Engadg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450" y="3486150"/>
            <a:ext cx="2037144" cy="1257300"/>
          </a:xfrm>
          <a:prstGeom prst="rect">
            <a:avLst/>
          </a:prstGeom>
          <a:noFill/>
        </p:spPr>
      </p:pic>
      <p:pic>
        <p:nvPicPr>
          <p:cNvPr id="103442" name="Picture 18" descr="https://car-images.bauersecure.com/pagefiles/82061/1040x0/098_wireless_charge.jpg?scale=down"/>
          <p:cNvPicPr>
            <a:picLocks noChangeAspect="1" noChangeArrowheads="1"/>
          </p:cNvPicPr>
          <p:nvPr/>
        </p:nvPicPr>
        <p:blipFill>
          <a:blip r:embed="rId4"/>
          <a:srcRect r="25162"/>
          <a:stretch>
            <a:fillRect/>
          </a:stretch>
        </p:blipFill>
        <p:spPr bwMode="auto">
          <a:xfrm>
            <a:off x="5635995" y="3086100"/>
            <a:ext cx="2365005" cy="1777604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657600" y="4866501"/>
            <a:ext cx="19431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50" dirty="0"/>
              <a:t>Pop Up Chargers</a:t>
            </a:r>
            <a:endParaRPr lang="en-US" sz="1050" dirty="0"/>
          </a:p>
        </p:txBody>
      </p:sp>
      <p:sp>
        <p:nvSpPr>
          <p:cNvPr id="14" name="Rectangle 13"/>
          <p:cNvSpPr/>
          <p:nvPr/>
        </p:nvSpPr>
        <p:spPr>
          <a:xfrm>
            <a:off x="6057901" y="4866501"/>
            <a:ext cx="12891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dirty="0"/>
              <a:t>Wireless Charging</a:t>
            </a:r>
            <a:endParaRPr lang="en-US" sz="1050" dirty="0"/>
          </a:p>
        </p:txBody>
      </p:sp>
      <p:sp>
        <p:nvSpPr>
          <p:cNvPr id="15" name="Rectangle 14"/>
          <p:cNvSpPr/>
          <p:nvPr/>
        </p:nvSpPr>
        <p:spPr>
          <a:xfrm>
            <a:off x="1771650" y="4866501"/>
            <a:ext cx="115288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dirty="0"/>
              <a:t>Electrified roads</a:t>
            </a:r>
            <a:endParaRPr lang="en-US" sz="105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TextBox 6"/>
          <p:cNvSpPr txBox="1">
            <a:spLocks noChangeArrowheads="1"/>
          </p:cNvSpPr>
          <p:nvPr/>
        </p:nvSpPr>
        <p:spPr bwMode="auto">
          <a:xfrm>
            <a:off x="2452237" y="326766"/>
            <a:ext cx="43662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3C8DF"/>
                </a:solidFill>
              </a:rPr>
              <a:t>Emerging </a:t>
            </a:r>
            <a:r>
              <a:rPr lang="en-IN" b="1" dirty="0" smtClean="0">
                <a:solidFill>
                  <a:srgbClr val="03C8DF"/>
                </a:solidFill>
              </a:rPr>
              <a:t>technologies:  </a:t>
            </a:r>
            <a:r>
              <a:rPr lang="en-IN" b="1" dirty="0">
                <a:solidFill>
                  <a:srgbClr val="03C8DF"/>
                </a:solidFill>
              </a:rPr>
              <a:t>Next Five years</a:t>
            </a:r>
          </a:p>
        </p:txBody>
      </p:sp>
    </p:spTree>
    <p:extLst>
      <p:ext uri="{BB962C8B-B14F-4D97-AF65-F5344CB8AC3E}">
        <p14:creationId xmlns:p14="http://schemas.microsoft.com/office/powerpoint/2010/main" val="317995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85800"/>
            <a:ext cx="6636284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0" y="1"/>
            <a:ext cx="611505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b="1" dirty="0"/>
          </a:p>
          <a:p>
            <a:pPr algn="ctr"/>
            <a:r>
              <a:rPr lang="en-IN" b="1" dirty="0">
                <a:solidFill>
                  <a:srgbClr val="81E552"/>
                </a:solidFill>
                <a:latin typeface="Fira Sans" panose="020B0604020202020204" charset="0"/>
              </a:rPr>
              <a:t>Academia Industry  Collaboration</a:t>
            </a:r>
            <a:endParaRPr lang="en-US" b="1" dirty="0">
              <a:solidFill>
                <a:srgbClr val="81E552"/>
              </a:solidFill>
              <a:latin typeface="Fira Sans" panose="020B0604020202020204" charset="0"/>
            </a:endParaRPr>
          </a:p>
          <a:p>
            <a:pPr algn="ctr"/>
            <a:r>
              <a:rPr lang="en-IN" b="1" dirty="0">
                <a:solidFill>
                  <a:srgbClr val="81E552"/>
                </a:solidFill>
                <a:latin typeface="Fira Sans" panose="020B0604020202020204" charset="0"/>
              </a:rPr>
              <a:t>Research Opportunities for Students</a:t>
            </a:r>
          </a:p>
          <a:p>
            <a:endParaRPr lang="en-US" sz="1200" dirty="0"/>
          </a:p>
          <a:p>
            <a:r>
              <a:rPr lang="en-US" sz="1200" dirty="0"/>
              <a:t>SAMARTH </a:t>
            </a:r>
            <a:r>
              <a:rPr lang="en-US" sz="1200" dirty="0" err="1"/>
              <a:t>Udyog</a:t>
            </a:r>
            <a:r>
              <a:rPr lang="en-US" sz="1200" dirty="0"/>
              <a:t> –Industry 4.0 </a:t>
            </a:r>
            <a:r>
              <a:rPr lang="en-US" sz="1200" dirty="0" err="1"/>
              <a:t>centres</a:t>
            </a:r>
            <a:r>
              <a:rPr lang="en-US" sz="1200" dirty="0"/>
              <a:t>: ‘Demo cum experience’ </a:t>
            </a:r>
            <a:r>
              <a:rPr lang="en-US" sz="1200" dirty="0" err="1"/>
              <a:t>centres</a:t>
            </a:r>
            <a:r>
              <a:rPr lang="en-US" sz="1200" dirty="0"/>
              <a:t> are being set up in the country for promoting smart and advanced manufacturing helping SMEs to implement Industry 4.0 (automation and data exchange in manufacturing technology).</a:t>
            </a:r>
          </a:p>
          <a:p>
            <a:endParaRPr lang="en-IN" sz="1200" dirty="0"/>
          </a:p>
          <a:p>
            <a:r>
              <a:rPr lang="en-IN" sz="1200" b="1" dirty="0">
                <a:solidFill>
                  <a:srgbClr val="03C8DF"/>
                </a:solidFill>
              </a:rPr>
              <a:t>Battery</a:t>
            </a:r>
          </a:p>
          <a:p>
            <a:endParaRPr lang="en-I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Micro Grids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Conversion Kits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Battery Recycling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Super fast Charging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Diagnostics &amp;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Battery Management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Battery Swapping</a:t>
            </a:r>
          </a:p>
          <a:p>
            <a:endParaRPr lang="en-IN" sz="1200" b="1" dirty="0"/>
          </a:p>
          <a:p>
            <a:r>
              <a:rPr lang="en-IN" sz="1200" b="1" dirty="0" err="1">
                <a:solidFill>
                  <a:srgbClr val="FD8714"/>
                </a:solidFill>
              </a:rPr>
              <a:t>IoT</a:t>
            </a:r>
            <a:endParaRPr lang="en-IN" sz="1200" b="1" dirty="0">
              <a:solidFill>
                <a:srgbClr val="FD8714"/>
              </a:solidFill>
            </a:endParaRPr>
          </a:p>
          <a:p>
            <a:endParaRPr lang="en-IN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Efficient Diagnostics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Super Capacitors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Adaptation of Wireless    ,,,,,,,,,,,,,,,,,,,,,,,,,Many </a:t>
            </a:r>
            <a:r>
              <a:rPr lang="en-IN" sz="1200" dirty="0" err="1"/>
              <a:t>many</a:t>
            </a:r>
            <a:r>
              <a:rPr lang="en-IN" sz="1200" dirty="0"/>
              <a:t> more </a:t>
            </a:r>
          </a:p>
          <a:p>
            <a:endParaRPr lang="en-IN" sz="1200" dirty="0"/>
          </a:p>
          <a:p>
            <a:endParaRPr lang="en-IN" sz="1200" dirty="0"/>
          </a:p>
          <a:p>
            <a:endParaRPr lang="en-US" sz="12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4510" y="440357"/>
            <a:ext cx="565785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pPr algn="ctr"/>
            <a:r>
              <a:rPr lang="en-US" sz="2000" b="1" dirty="0">
                <a:solidFill>
                  <a:srgbClr val="03C8DF"/>
                </a:solidFill>
                <a:latin typeface="Fira Sans" panose="020B0604020202020204" charset="0"/>
              </a:rPr>
              <a:t>Benefits</a:t>
            </a:r>
          </a:p>
          <a:p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/>
              <a:t>EV technology is a niche technology which is an integration of all streams of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/>
              <a:t>There is a very negligible pool </a:t>
            </a:r>
            <a:r>
              <a:rPr lang="en-IN" sz="1600" dirty="0" err="1"/>
              <a:t>ot</a:t>
            </a:r>
            <a:r>
              <a:rPr lang="en-IN" sz="1600" dirty="0"/>
              <a:t> talent which is Industry ready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/>
              <a:t>Needs of Industry can benefit with placements Several Hands On Knowledge of advanced Software and tools like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/>
              <a:t>to meet Industry Design Needs -</a:t>
            </a:r>
            <a:r>
              <a:rPr lang="en-IN" sz="1600" dirty="0" err="1"/>
              <a:t>Ansys</a:t>
            </a:r>
            <a:r>
              <a:rPr lang="en-IN" sz="1600" dirty="0"/>
              <a:t>, MATLAB, </a:t>
            </a:r>
            <a:r>
              <a:rPr lang="en-IN" sz="1600" dirty="0" err="1"/>
              <a:t>Simulink</a:t>
            </a:r>
            <a:r>
              <a:rPr lang="en-IN" sz="1600" dirty="0"/>
              <a:t>, Solid Edge etc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 dirty="0"/>
              <a:t>Research leading to Paper Presentations at National and International Forums</a:t>
            </a:r>
          </a:p>
          <a:p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5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Conclusion</a:t>
            </a:r>
            <a:endParaRPr dirty="0"/>
          </a:p>
        </p:txBody>
      </p:sp>
      <p:sp>
        <p:nvSpPr>
          <p:cNvPr id="3243" name="Google Shape;3243;p57"/>
          <p:cNvSpPr/>
          <p:nvPr/>
        </p:nvSpPr>
        <p:spPr>
          <a:xfrm>
            <a:off x="3732779" y="3376098"/>
            <a:ext cx="5411221" cy="1778279"/>
          </a:xfrm>
          <a:custGeom>
            <a:avLst/>
            <a:gdLst/>
            <a:ahLst/>
            <a:cxnLst/>
            <a:rect l="l" t="t" r="r" b="b"/>
            <a:pathLst>
              <a:path w="71622" h="23537" extrusionOk="0">
                <a:moveTo>
                  <a:pt x="53647" y="13704"/>
                </a:moveTo>
                <a:lnTo>
                  <a:pt x="53862" y="13919"/>
                </a:lnTo>
                <a:lnTo>
                  <a:pt x="54108" y="14104"/>
                </a:lnTo>
                <a:lnTo>
                  <a:pt x="54354" y="14257"/>
                </a:lnTo>
                <a:lnTo>
                  <a:pt x="54630" y="14380"/>
                </a:lnTo>
                <a:lnTo>
                  <a:pt x="54907" y="14472"/>
                </a:lnTo>
                <a:lnTo>
                  <a:pt x="55214" y="14564"/>
                </a:lnTo>
                <a:lnTo>
                  <a:pt x="55521" y="14595"/>
                </a:lnTo>
                <a:lnTo>
                  <a:pt x="55829" y="14626"/>
                </a:lnTo>
                <a:lnTo>
                  <a:pt x="55829" y="16224"/>
                </a:lnTo>
                <a:lnTo>
                  <a:pt x="55460" y="16193"/>
                </a:lnTo>
                <a:lnTo>
                  <a:pt x="55153" y="16224"/>
                </a:lnTo>
                <a:lnTo>
                  <a:pt x="54876" y="16285"/>
                </a:lnTo>
                <a:lnTo>
                  <a:pt x="54600" y="16347"/>
                </a:lnTo>
                <a:lnTo>
                  <a:pt x="54385" y="16439"/>
                </a:lnTo>
                <a:lnTo>
                  <a:pt x="54170" y="16562"/>
                </a:lnTo>
                <a:lnTo>
                  <a:pt x="53985" y="16685"/>
                </a:lnTo>
                <a:lnTo>
                  <a:pt x="53801" y="16807"/>
                </a:lnTo>
                <a:lnTo>
                  <a:pt x="53524" y="16685"/>
                </a:lnTo>
                <a:lnTo>
                  <a:pt x="53186" y="16592"/>
                </a:lnTo>
                <a:lnTo>
                  <a:pt x="52787" y="16500"/>
                </a:lnTo>
                <a:lnTo>
                  <a:pt x="52449" y="16469"/>
                </a:lnTo>
                <a:lnTo>
                  <a:pt x="52142" y="16469"/>
                </a:lnTo>
                <a:lnTo>
                  <a:pt x="51834" y="16500"/>
                </a:lnTo>
                <a:lnTo>
                  <a:pt x="51589" y="16562"/>
                </a:lnTo>
                <a:lnTo>
                  <a:pt x="51343" y="16623"/>
                </a:lnTo>
                <a:lnTo>
                  <a:pt x="51128" y="16746"/>
                </a:lnTo>
                <a:lnTo>
                  <a:pt x="50974" y="16869"/>
                </a:lnTo>
                <a:lnTo>
                  <a:pt x="50974" y="15609"/>
                </a:lnTo>
                <a:lnTo>
                  <a:pt x="51404" y="15578"/>
                </a:lnTo>
                <a:lnTo>
                  <a:pt x="51804" y="15486"/>
                </a:lnTo>
                <a:lnTo>
                  <a:pt x="52234" y="15333"/>
                </a:lnTo>
                <a:lnTo>
                  <a:pt x="52603" y="15148"/>
                </a:lnTo>
                <a:lnTo>
                  <a:pt x="52787" y="15025"/>
                </a:lnTo>
                <a:lnTo>
                  <a:pt x="52941" y="14872"/>
                </a:lnTo>
                <a:lnTo>
                  <a:pt x="53094" y="14718"/>
                </a:lnTo>
                <a:lnTo>
                  <a:pt x="53248" y="14564"/>
                </a:lnTo>
                <a:lnTo>
                  <a:pt x="53371" y="14380"/>
                </a:lnTo>
                <a:lnTo>
                  <a:pt x="53463" y="14165"/>
                </a:lnTo>
                <a:lnTo>
                  <a:pt x="53555" y="13950"/>
                </a:lnTo>
                <a:lnTo>
                  <a:pt x="53647" y="13704"/>
                </a:lnTo>
                <a:close/>
                <a:moveTo>
                  <a:pt x="64862" y="9863"/>
                </a:moveTo>
                <a:lnTo>
                  <a:pt x="64985" y="10017"/>
                </a:lnTo>
                <a:lnTo>
                  <a:pt x="65108" y="10109"/>
                </a:lnTo>
                <a:lnTo>
                  <a:pt x="65262" y="10201"/>
                </a:lnTo>
                <a:lnTo>
                  <a:pt x="65446" y="10232"/>
                </a:lnTo>
                <a:lnTo>
                  <a:pt x="65292" y="11891"/>
                </a:lnTo>
                <a:lnTo>
                  <a:pt x="65262" y="12537"/>
                </a:lnTo>
                <a:lnTo>
                  <a:pt x="65231" y="13182"/>
                </a:lnTo>
                <a:lnTo>
                  <a:pt x="65231" y="20925"/>
                </a:lnTo>
                <a:lnTo>
                  <a:pt x="64155" y="20587"/>
                </a:lnTo>
                <a:lnTo>
                  <a:pt x="63019" y="20249"/>
                </a:lnTo>
                <a:lnTo>
                  <a:pt x="61759" y="19880"/>
                </a:lnTo>
                <a:lnTo>
                  <a:pt x="60468" y="19542"/>
                </a:lnTo>
                <a:lnTo>
                  <a:pt x="60499" y="19296"/>
                </a:lnTo>
                <a:lnTo>
                  <a:pt x="60499" y="19020"/>
                </a:lnTo>
                <a:lnTo>
                  <a:pt x="60438" y="18712"/>
                </a:lnTo>
                <a:lnTo>
                  <a:pt x="60407" y="18528"/>
                </a:lnTo>
                <a:lnTo>
                  <a:pt x="60345" y="18374"/>
                </a:lnTo>
                <a:lnTo>
                  <a:pt x="60253" y="18221"/>
                </a:lnTo>
                <a:lnTo>
                  <a:pt x="60130" y="18036"/>
                </a:lnTo>
                <a:lnTo>
                  <a:pt x="59977" y="17883"/>
                </a:lnTo>
                <a:lnTo>
                  <a:pt x="59792" y="17729"/>
                </a:lnTo>
                <a:lnTo>
                  <a:pt x="59608" y="17576"/>
                </a:lnTo>
                <a:lnTo>
                  <a:pt x="59362" y="17453"/>
                </a:lnTo>
                <a:lnTo>
                  <a:pt x="59055" y="17330"/>
                </a:lnTo>
                <a:lnTo>
                  <a:pt x="58748" y="17238"/>
                </a:lnTo>
                <a:lnTo>
                  <a:pt x="58440" y="17176"/>
                </a:lnTo>
                <a:lnTo>
                  <a:pt x="58133" y="17115"/>
                </a:lnTo>
                <a:lnTo>
                  <a:pt x="58010" y="16961"/>
                </a:lnTo>
                <a:lnTo>
                  <a:pt x="57826" y="16838"/>
                </a:lnTo>
                <a:lnTo>
                  <a:pt x="57642" y="16715"/>
                </a:lnTo>
                <a:lnTo>
                  <a:pt x="57426" y="16592"/>
                </a:lnTo>
                <a:lnTo>
                  <a:pt x="57211" y="16469"/>
                </a:lnTo>
                <a:lnTo>
                  <a:pt x="56935" y="16377"/>
                </a:lnTo>
                <a:lnTo>
                  <a:pt x="56628" y="16316"/>
                </a:lnTo>
                <a:lnTo>
                  <a:pt x="56290" y="16254"/>
                </a:lnTo>
                <a:lnTo>
                  <a:pt x="56197" y="16254"/>
                </a:lnTo>
                <a:lnTo>
                  <a:pt x="56197" y="14626"/>
                </a:lnTo>
                <a:lnTo>
                  <a:pt x="56720" y="14564"/>
                </a:lnTo>
                <a:lnTo>
                  <a:pt x="56996" y="14534"/>
                </a:lnTo>
                <a:lnTo>
                  <a:pt x="57242" y="14442"/>
                </a:lnTo>
                <a:lnTo>
                  <a:pt x="57488" y="14349"/>
                </a:lnTo>
                <a:lnTo>
                  <a:pt x="57703" y="14257"/>
                </a:lnTo>
                <a:lnTo>
                  <a:pt x="57918" y="14104"/>
                </a:lnTo>
                <a:lnTo>
                  <a:pt x="58133" y="13950"/>
                </a:lnTo>
                <a:lnTo>
                  <a:pt x="58318" y="13766"/>
                </a:lnTo>
                <a:lnTo>
                  <a:pt x="58502" y="13581"/>
                </a:lnTo>
                <a:lnTo>
                  <a:pt x="58625" y="13335"/>
                </a:lnTo>
                <a:lnTo>
                  <a:pt x="58778" y="13090"/>
                </a:lnTo>
                <a:lnTo>
                  <a:pt x="58871" y="12813"/>
                </a:lnTo>
                <a:lnTo>
                  <a:pt x="58932" y="12506"/>
                </a:lnTo>
                <a:lnTo>
                  <a:pt x="58993" y="12199"/>
                </a:lnTo>
                <a:lnTo>
                  <a:pt x="59024" y="11830"/>
                </a:lnTo>
                <a:lnTo>
                  <a:pt x="59424" y="11768"/>
                </a:lnTo>
                <a:lnTo>
                  <a:pt x="59823" y="11707"/>
                </a:lnTo>
                <a:lnTo>
                  <a:pt x="60223" y="11615"/>
                </a:lnTo>
                <a:lnTo>
                  <a:pt x="60622" y="11492"/>
                </a:lnTo>
                <a:lnTo>
                  <a:pt x="64862" y="9863"/>
                </a:lnTo>
                <a:close/>
                <a:moveTo>
                  <a:pt x="45812" y="0"/>
                </a:moveTo>
                <a:lnTo>
                  <a:pt x="45474" y="400"/>
                </a:lnTo>
                <a:lnTo>
                  <a:pt x="45167" y="830"/>
                </a:lnTo>
                <a:lnTo>
                  <a:pt x="44921" y="1291"/>
                </a:lnTo>
                <a:lnTo>
                  <a:pt x="44737" y="1752"/>
                </a:lnTo>
                <a:lnTo>
                  <a:pt x="43416" y="5500"/>
                </a:lnTo>
                <a:lnTo>
                  <a:pt x="43293" y="5531"/>
                </a:lnTo>
                <a:lnTo>
                  <a:pt x="43139" y="5593"/>
                </a:lnTo>
                <a:lnTo>
                  <a:pt x="43047" y="5654"/>
                </a:lnTo>
                <a:lnTo>
                  <a:pt x="42924" y="5715"/>
                </a:lnTo>
                <a:lnTo>
                  <a:pt x="42832" y="5808"/>
                </a:lnTo>
                <a:lnTo>
                  <a:pt x="42740" y="5931"/>
                </a:lnTo>
                <a:lnTo>
                  <a:pt x="42678" y="6053"/>
                </a:lnTo>
                <a:lnTo>
                  <a:pt x="42647" y="6176"/>
                </a:lnTo>
                <a:lnTo>
                  <a:pt x="38622" y="7682"/>
                </a:lnTo>
                <a:lnTo>
                  <a:pt x="38131" y="7897"/>
                </a:lnTo>
                <a:lnTo>
                  <a:pt x="37701" y="8143"/>
                </a:lnTo>
                <a:lnTo>
                  <a:pt x="37270" y="8450"/>
                </a:lnTo>
                <a:lnTo>
                  <a:pt x="36871" y="8788"/>
                </a:lnTo>
                <a:lnTo>
                  <a:pt x="37393" y="8788"/>
                </a:lnTo>
                <a:lnTo>
                  <a:pt x="37916" y="8727"/>
                </a:lnTo>
                <a:lnTo>
                  <a:pt x="38438" y="8634"/>
                </a:lnTo>
                <a:lnTo>
                  <a:pt x="38930" y="8481"/>
                </a:lnTo>
                <a:lnTo>
                  <a:pt x="42801" y="7006"/>
                </a:lnTo>
                <a:lnTo>
                  <a:pt x="42893" y="7129"/>
                </a:lnTo>
                <a:lnTo>
                  <a:pt x="43016" y="7221"/>
                </a:lnTo>
                <a:lnTo>
                  <a:pt x="43170" y="7282"/>
                </a:lnTo>
                <a:lnTo>
                  <a:pt x="43293" y="7344"/>
                </a:lnTo>
                <a:lnTo>
                  <a:pt x="43170" y="8849"/>
                </a:lnTo>
                <a:lnTo>
                  <a:pt x="43139" y="9433"/>
                </a:lnTo>
                <a:lnTo>
                  <a:pt x="43139" y="10017"/>
                </a:lnTo>
                <a:lnTo>
                  <a:pt x="43139" y="17053"/>
                </a:lnTo>
                <a:lnTo>
                  <a:pt x="40927" y="16961"/>
                </a:lnTo>
                <a:lnTo>
                  <a:pt x="38653" y="16930"/>
                </a:lnTo>
                <a:lnTo>
                  <a:pt x="38622" y="16715"/>
                </a:lnTo>
                <a:lnTo>
                  <a:pt x="38561" y="16439"/>
                </a:lnTo>
                <a:lnTo>
                  <a:pt x="38438" y="16131"/>
                </a:lnTo>
                <a:lnTo>
                  <a:pt x="38346" y="15978"/>
                </a:lnTo>
                <a:lnTo>
                  <a:pt x="38254" y="15824"/>
                </a:lnTo>
                <a:lnTo>
                  <a:pt x="38131" y="15701"/>
                </a:lnTo>
                <a:lnTo>
                  <a:pt x="37977" y="15548"/>
                </a:lnTo>
                <a:lnTo>
                  <a:pt x="37793" y="15425"/>
                </a:lnTo>
                <a:lnTo>
                  <a:pt x="37578" y="15333"/>
                </a:lnTo>
                <a:lnTo>
                  <a:pt x="37332" y="15240"/>
                </a:lnTo>
                <a:lnTo>
                  <a:pt x="37055" y="15179"/>
                </a:lnTo>
                <a:lnTo>
                  <a:pt x="36748" y="15118"/>
                </a:lnTo>
                <a:lnTo>
                  <a:pt x="36410" y="15118"/>
                </a:lnTo>
                <a:lnTo>
                  <a:pt x="35888" y="15148"/>
                </a:lnTo>
                <a:lnTo>
                  <a:pt x="35427" y="15240"/>
                </a:lnTo>
                <a:lnTo>
                  <a:pt x="35120" y="15056"/>
                </a:lnTo>
                <a:lnTo>
                  <a:pt x="34720" y="14902"/>
                </a:lnTo>
                <a:lnTo>
                  <a:pt x="34259" y="14810"/>
                </a:lnTo>
                <a:lnTo>
                  <a:pt x="33737" y="14780"/>
                </a:lnTo>
                <a:lnTo>
                  <a:pt x="33245" y="14780"/>
                </a:lnTo>
                <a:lnTo>
                  <a:pt x="32815" y="14841"/>
                </a:lnTo>
                <a:lnTo>
                  <a:pt x="32416" y="14933"/>
                </a:lnTo>
                <a:lnTo>
                  <a:pt x="32108" y="15056"/>
                </a:lnTo>
                <a:lnTo>
                  <a:pt x="32108" y="12875"/>
                </a:lnTo>
                <a:lnTo>
                  <a:pt x="32600" y="12813"/>
                </a:lnTo>
                <a:lnTo>
                  <a:pt x="32877" y="12752"/>
                </a:lnTo>
                <a:lnTo>
                  <a:pt x="33122" y="12690"/>
                </a:lnTo>
                <a:lnTo>
                  <a:pt x="33368" y="12598"/>
                </a:lnTo>
                <a:lnTo>
                  <a:pt x="33583" y="12475"/>
                </a:lnTo>
                <a:lnTo>
                  <a:pt x="33798" y="12352"/>
                </a:lnTo>
                <a:lnTo>
                  <a:pt x="34013" y="12199"/>
                </a:lnTo>
                <a:lnTo>
                  <a:pt x="34198" y="12014"/>
                </a:lnTo>
                <a:lnTo>
                  <a:pt x="34382" y="11799"/>
                </a:lnTo>
                <a:lnTo>
                  <a:pt x="34536" y="11584"/>
                </a:lnTo>
                <a:lnTo>
                  <a:pt x="34659" y="11308"/>
                </a:lnTo>
                <a:lnTo>
                  <a:pt x="34751" y="11031"/>
                </a:lnTo>
                <a:lnTo>
                  <a:pt x="34843" y="10724"/>
                </a:lnTo>
                <a:lnTo>
                  <a:pt x="34874" y="10416"/>
                </a:lnTo>
                <a:lnTo>
                  <a:pt x="34904" y="10048"/>
                </a:lnTo>
                <a:lnTo>
                  <a:pt x="34874" y="9618"/>
                </a:lnTo>
                <a:lnTo>
                  <a:pt x="34843" y="9126"/>
                </a:lnTo>
                <a:lnTo>
                  <a:pt x="34751" y="8604"/>
                </a:lnTo>
                <a:lnTo>
                  <a:pt x="34628" y="8081"/>
                </a:lnTo>
                <a:lnTo>
                  <a:pt x="34505" y="7498"/>
                </a:lnTo>
                <a:lnTo>
                  <a:pt x="34321" y="6914"/>
                </a:lnTo>
                <a:lnTo>
                  <a:pt x="34136" y="6361"/>
                </a:lnTo>
                <a:lnTo>
                  <a:pt x="33952" y="5808"/>
                </a:lnTo>
                <a:lnTo>
                  <a:pt x="33737" y="5255"/>
                </a:lnTo>
                <a:lnTo>
                  <a:pt x="33491" y="4763"/>
                </a:lnTo>
                <a:lnTo>
                  <a:pt x="33245" y="4302"/>
                </a:lnTo>
                <a:lnTo>
                  <a:pt x="32969" y="3933"/>
                </a:lnTo>
                <a:lnTo>
                  <a:pt x="32723" y="3595"/>
                </a:lnTo>
                <a:lnTo>
                  <a:pt x="32446" y="3350"/>
                </a:lnTo>
                <a:lnTo>
                  <a:pt x="32324" y="3257"/>
                </a:lnTo>
                <a:lnTo>
                  <a:pt x="32170" y="3196"/>
                </a:lnTo>
                <a:lnTo>
                  <a:pt x="32047" y="3165"/>
                </a:lnTo>
                <a:lnTo>
                  <a:pt x="31893" y="3134"/>
                </a:lnTo>
                <a:lnTo>
                  <a:pt x="31770" y="3165"/>
                </a:lnTo>
                <a:lnTo>
                  <a:pt x="31617" y="3196"/>
                </a:lnTo>
                <a:lnTo>
                  <a:pt x="31494" y="3257"/>
                </a:lnTo>
                <a:lnTo>
                  <a:pt x="31340" y="3350"/>
                </a:lnTo>
                <a:lnTo>
                  <a:pt x="31095" y="3595"/>
                </a:lnTo>
                <a:lnTo>
                  <a:pt x="30818" y="3933"/>
                </a:lnTo>
                <a:lnTo>
                  <a:pt x="30572" y="4302"/>
                </a:lnTo>
                <a:lnTo>
                  <a:pt x="30326" y="4763"/>
                </a:lnTo>
                <a:lnTo>
                  <a:pt x="30081" y="5255"/>
                </a:lnTo>
                <a:lnTo>
                  <a:pt x="29865" y="5808"/>
                </a:lnTo>
                <a:lnTo>
                  <a:pt x="29650" y="6361"/>
                </a:lnTo>
                <a:lnTo>
                  <a:pt x="29466" y="6914"/>
                </a:lnTo>
                <a:lnTo>
                  <a:pt x="29312" y="7498"/>
                </a:lnTo>
                <a:lnTo>
                  <a:pt x="29159" y="8081"/>
                </a:lnTo>
                <a:lnTo>
                  <a:pt x="29067" y="8604"/>
                </a:lnTo>
                <a:lnTo>
                  <a:pt x="28974" y="9126"/>
                </a:lnTo>
                <a:lnTo>
                  <a:pt x="28913" y="9618"/>
                </a:lnTo>
                <a:lnTo>
                  <a:pt x="28913" y="10048"/>
                </a:lnTo>
                <a:lnTo>
                  <a:pt x="28913" y="10416"/>
                </a:lnTo>
                <a:lnTo>
                  <a:pt x="28974" y="10724"/>
                </a:lnTo>
                <a:lnTo>
                  <a:pt x="29036" y="11031"/>
                </a:lnTo>
                <a:lnTo>
                  <a:pt x="29159" y="11308"/>
                </a:lnTo>
                <a:lnTo>
                  <a:pt x="29282" y="11584"/>
                </a:lnTo>
                <a:lnTo>
                  <a:pt x="29435" y="11799"/>
                </a:lnTo>
                <a:lnTo>
                  <a:pt x="29589" y="12014"/>
                </a:lnTo>
                <a:lnTo>
                  <a:pt x="29773" y="12199"/>
                </a:lnTo>
                <a:lnTo>
                  <a:pt x="29988" y="12352"/>
                </a:lnTo>
                <a:lnTo>
                  <a:pt x="30203" y="12475"/>
                </a:lnTo>
                <a:lnTo>
                  <a:pt x="30449" y="12598"/>
                </a:lnTo>
                <a:lnTo>
                  <a:pt x="30695" y="12690"/>
                </a:lnTo>
                <a:lnTo>
                  <a:pt x="30941" y="12752"/>
                </a:lnTo>
                <a:lnTo>
                  <a:pt x="31187" y="12813"/>
                </a:lnTo>
                <a:lnTo>
                  <a:pt x="31709" y="12875"/>
                </a:lnTo>
                <a:lnTo>
                  <a:pt x="31709" y="15271"/>
                </a:lnTo>
                <a:lnTo>
                  <a:pt x="31402" y="15548"/>
                </a:lnTo>
                <a:lnTo>
                  <a:pt x="31187" y="15793"/>
                </a:lnTo>
                <a:lnTo>
                  <a:pt x="31002" y="16101"/>
                </a:lnTo>
                <a:lnTo>
                  <a:pt x="30879" y="16377"/>
                </a:lnTo>
                <a:lnTo>
                  <a:pt x="30818" y="16623"/>
                </a:lnTo>
                <a:lnTo>
                  <a:pt x="30757" y="16838"/>
                </a:lnTo>
                <a:lnTo>
                  <a:pt x="30726" y="17145"/>
                </a:lnTo>
                <a:lnTo>
                  <a:pt x="27868" y="17361"/>
                </a:lnTo>
                <a:lnTo>
                  <a:pt x="25195" y="17576"/>
                </a:lnTo>
                <a:lnTo>
                  <a:pt x="25195" y="15671"/>
                </a:lnTo>
                <a:lnTo>
                  <a:pt x="25717" y="15609"/>
                </a:lnTo>
                <a:lnTo>
                  <a:pt x="25963" y="15548"/>
                </a:lnTo>
                <a:lnTo>
                  <a:pt x="26209" y="15486"/>
                </a:lnTo>
                <a:lnTo>
                  <a:pt x="26455" y="15394"/>
                </a:lnTo>
                <a:lnTo>
                  <a:pt x="26701" y="15271"/>
                </a:lnTo>
                <a:lnTo>
                  <a:pt x="26916" y="15148"/>
                </a:lnTo>
                <a:lnTo>
                  <a:pt x="27100" y="14995"/>
                </a:lnTo>
                <a:lnTo>
                  <a:pt x="27315" y="14810"/>
                </a:lnTo>
                <a:lnTo>
                  <a:pt x="27469" y="14595"/>
                </a:lnTo>
                <a:lnTo>
                  <a:pt x="27622" y="14380"/>
                </a:lnTo>
                <a:lnTo>
                  <a:pt x="27745" y="14134"/>
                </a:lnTo>
                <a:lnTo>
                  <a:pt x="27838" y="13858"/>
                </a:lnTo>
                <a:lnTo>
                  <a:pt x="27930" y="13551"/>
                </a:lnTo>
                <a:lnTo>
                  <a:pt x="27991" y="13213"/>
                </a:lnTo>
                <a:lnTo>
                  <a:pt x="27991" y="12844"/>
                </a:lnTo>
                <a:lnTo>
                  <a:pt x="27960" y="12414"/>
                </a:lnTo>
                <a:lnTo>
                  <a:pt x="27930" y="11953"/>
                </a:lnTo>
                <a:lnTo>
                  <a:pt x="27838" y="11430"/>
                </a:lnTo>
                <a:lnTo>
                  <a:pt x="27715" y="10877"/>
                </a:lnTo>
                <a:lnTo>
                  <a:pt x="27592" y="10294"/>
                </a:lnTo>
                <a:lnTo>
                  <a:pt x="27438" y="9741"/>
                </a:lnTo>
                <a:lnTo>
                  <a:pt x="27254" y="9157"/>
                </a:lnTo>
                <a:lnTo>
                  <a:pt x="27039" y="8604"/>
                </a:lnTo>
                <a:lnTo>
                  <a:pt x="26824" y="8051"/>
                </a:lnTo>
                <a:lnTo>
                  <a:pt x="26578" y="7559"/>
                </a:lnTo>
                <a:lnTo>
                  <a:pt x="26332" y="7129"/>
                </a:lnTo>
                <a:lnTo>
                  <a:pt x="26086" y="6729"/>
                </a:lnTo>
                <a:lnTo>
                  <a:pt x="25810" y="6391"/>
                </a:lnTo>
                <a:lnTo>
                  <a:pt x="25533" y="6146"/>
                </a:lnTo>
                <a:lnTo>
                  <a:pt x="25410" y="6053"/>
                </a:lnTo>
                <a:lnTo>
                  <a:pt x="25257" y="5992"/>
                </a:lnTo>
                <a:lnTo>
                  <a:pt x="25134" y="5961"/>
                </a:lnTo>
                <a:lnTo>
                  <a:pt x="24980" y="5931"/>
                </a:lnTo>
                <a:lnTo>
                  <a:pt x="24857" y="5961"/>
                </a:lnTo>
                <a:lnTo>
                  <a:pt x="24734" y="5992"/>
                </a:lnTo>
                <a:lnTo>
                  <a:pt x="24581" y="6053"/>
                </a:lnTo>
                <a:lnTo>
                  <a:pt x="24458" y="6146"/>
                </a:lnTo>
                <a:lnTo>
                  <a:pt x="24181" y="6391"/>
                </a:lnTo>
                <a:lnTo>
                  <a:pt x="23905" y="6729"/>
                </a:lnTo>
                <a:lnTo>
                  <a:pt x="23659" y="7129"/>
                </a:lnTo>
                <a:lnTo>
                  <a:pt x="23413" y="7559"/>
                </a:lnTo>
                <a:lnTo>
                  <a:pt x="23167" y="8051"/>
                </a:lnTo>
                <a:lnTo>
                  <a:pt x="22952" y="8604"/>
                </a:lnTo>
                <a:lnTo>
                  <a:pt x="22737" y="9157"/>
                </a:lnTo>
                <a:lnTo>
                  <a:pt x="22553" y="9741"/>
                </a:lnTo>
                <a:lnTo>
                  <a:pt x="22399" y="10294"/>
                </a:lnTo>
                <a:lnTo>
                  <a:pt x="22245" y="10877"/>
                </a:lnTo>
                <a:lnTo>
                  <a:pt x="22153" y="11430"/>
                </a:lnTo>
                <a:lnTo>
                  <a:pt x="22061" y="11953"/>
                </a:lnTo>
                <a:lnTo>
                  <a:pt x="22000" y="12414"/>
                </a:lnTo>
                <a:lnTo>
                  <a:pt x="22000" y="12844"/>
                </a:lnTo>
                <a:lnTo>
                  <a:pt x="22000" y="13213"/>
                </a:lnTo>
                <a:lnTo>
                  <a:pt x="22061" y="13551"/>
                </a:lnTo>
                <a:lnTo>
                  <a:pt x="22123" y="13858"/>
                </a:lnTo>
                <a:lnTo>
                  <a:pt x="22245" y="14134"/>
                </a:lnTo>
                <a:lnTo>
                  <a:pt x="22368" y="14380"/>
                </a:lnTo>
                <a:lnTo>
                  <a:pt x="22522" y="14595"/>
                </a:lnTo>
                <a:lnTo>
                  <a:pt x="22676" y="14810"/>
                </a:lnTo>
                <a:lnTo>
                  <a:pt x="22891" y="14995"/>
                </a:lnTo>
                <a:lnTo>
                  <a:pt x="23075" y="15148"/>
                </a:lnTo>
                <a:lnTo>
                  <a:pt x="23290" y="15271"/>
                </a:lnTo>
                <a:lnTo>
                  <a:pt x="23536" y="15394"/>
                </a:lnTo>
                <a:lnTo>
                  <a:pt x="23782" y="15486"/>
                </a:lnTo>
                <a:lnTo>
                  <a:pt x="24028" y="15548"/>
                </a:lnTo>
                <a:lnTo>
                  <a:pt x="24273" y="15609"/>
                </a:lnTo>
                <a:lnTo>
                  <a:pt x="24796" y="15671"/>
                </a:lnTo>
                <a:lnTo>
                  <a:pt x="24796" y="17453"/>
                </a:lnTo>
                <a:lnTo>
                  <a:pt x="24673" y="17207"/>
                </a:lnTo>
                <a:lnTo>
                  <a:pt x="24519" y="16961"/>
                </a:lnTo>
                <a:lnTo>
                  <a:pt x="24273" y="16746"/>
                </a:lnTo>
                <a:lnTo>
                  <a:pt x="24028" y="16531"/>
                </a:lnTo>
                <a:lnTo>
                  <a:pt x="23690" y="16377"/>
                </a:lnTo>
                <a:lnTo>
                  <a:pt x="23259" y="16254"/>
                </a:lnTo>
                <a:lnTo>
                  <a:pt x="22799" y="16193"/>
                </a:lnTo>
                <a:lnTo>
                  <a:pt x="22215" y="16193"/>
                </a:lnTo>
                <a:lnTo>
                  <a:pt x="21846" y="16224"/>
                </a:lnTo>
                <a:lnTo>
                  <a:pt x="21508" y="16285"/>
                </a:lnTo>
                <a:lnTo>
                  <a:pt x="21201" y="16347"/>
                </a:lnTo>
                <a:lnTo>
                  <a:pt x="20924" y="16439"/>
                </a:lnTo>
                <a:lnTo>
                  <a:pt x="20678" y="16562"/>
                </a:lnTo>
                <a:lnTo>
                  <a:pt x="20463" y="16685"/>
                </a:lnTo>
                <a:lnTo>
                  <a:pt x="20279" y="16838"/>
                </a:lnTo>
                <a:lnTo>
                  <a:pt x="20095" y="16992"/>
                </a:lnTo>
                <a:lnTo>
                  <a:pt x="19941" y="17145"/>
                </a:lnTo>
                <a:lnTo>
                  <a:pt x="19818" y="17299"/>
                </a:lnTo>
                <a:lnTo>
                  <a:pt x="19634" y="17637"/>
                </a:lnTo>
                <a:lnTo>
                  <a:pt x="19511" y="17975"/>
                </a:lnTo>
                <a:lnTo>
                  <a:pt x="19449" y="18252"/>
                </a:lnTo>
                <a:lnTo>
                  <a:pt x="17452" y="18559"/>
                </a:lnTo>
                <a:lnTo>
                  <a:pt x="17452" y="16408"/>
                </a:lnTo>
                <a:lnTo>
                  <a:pt x="17729" y="16377"/>
                </a:lnTo>
                <a:lnTo>
                  <a:pt x="18005" y="16347"/>
                </a:lnTo>
                <a:lnTo>
                  <a:pt x="18282" y="16285"/>
                </a:lnTo>
                <a:lnTo>
                  <a:pt x="18558" y="16193"/>
                </a:lnTo>
                <a:lnTo>
                  <a:pt x="18835" y="16101"/>
                </a:lnTo>
                <a:lnTo>
                  <a:pt x="19081" y="15978"/>
                </a:lnTo>
                <a:lnTo>
                  <a:pt x="19327" y="15824"/>
                </a:lnTo>
                <a:lnTo>
                  <a:pt x="19542" y="15640"/>
                </a:lnTo>
                <a:lnTo>
                  <a:pt x="19757" y="15456"/>
                </a:lnTo>
                <a:lnTo>
                  <a:pt x="19941" y="15240"/>
                </a:lnTo>
                <a:lnTo>
                  <a:pt x="20095" y="14995"/>
                </a:lnTo>
                <a:lnTo>
                  <a:pt x="20248" y="14718"/>
                </a:lnTo>
                <a:lnTo>
                  <a:pt x="20371" y="14411"/>
                </a:lnTo>
                <a:lnTo>
                  <a:pt x="20433" y="14073"/>
                </a:lnTo>
                <a:lnTo>
                  <a:pt x="20494" y="13704"/>
                </a:lnTo>
                <a:lnTo>
                  <a:pt x="20525" y="13305"/>
                </a:lnTo>
                <a:lnTo>
                  <a:pt x="20494" y="12844"/>
                </a:lnTo>
                <a:lnTo>
                  <a:pt x="20433" y="12321"/>
                </a:lnTo>
                <a:lnTo>
                  <a:pt x="20340" y="11738"/>
                </a:lnTo>
                <a:lnTo>
                  <a:pt x="20218" y="11123"/>
                </a:lnTo>
                <a:lnTo>
                  <a:pt x="20064" y="10509"/>
                </a:lnTo>
                <a:lnTo>
                  <a:pt x="19880" y="9894"/>
                </a:lnTo>
                <a:lnTo>
                  <a:pt x="19695" y="9249"/>
                </a:lnTo>
                <a:lnTo>
                  <a:pt x="19480" y="8634"/>
                </a:lnTo>
                <a:lnTo>
                  <a:pt x="19234" y="8051"/>
                </a:lnTo>
                <a:lnTo>
                  <a:pt x="18958" y="7498"/>
                </a:lnTo>
                <a:lnTo>
                  <a:pt x="18681" y="7006"/>
                </a:lnTo>
                <a:lnTo>
                  <a:pt x="18405" y="6576"/>
                </a:lnTo>
                <a:lnTo>
                  <a:pt x="18128" y="6238"/>
                </a:lnTo>
                <a:lnTo>
                  <a:pt x="17821" y="5961"/>
                </a:lnTo>
                <a:lnTo>
                  <a:pt x="17667" y="5869"/>
                </a:lnTo>
                <a:lnTo>
                  <a:pt x="17514" y="5777"/>
                </a:lnTo>
                <a:lnTo>
                  <a:pt x="17360" y="5746"/>
                </a:lnTo>
                <a:lnTo>
                  <a:pt x="17237" y="5715"/>
                </a:lnTo>
                <a:lnTo>
                  <a:pt x="17084" y="5746"/>
                </a:lnTo>
                <a:lnTo>
                  <a:pt x="16930" y="5777"/>
                </a:lnTo>
                <a:lnTo>
                  <a:pt x="16776" y="5869"/>
                </a:lnTo>
                <a:lnTo>
                  <a:pt x="16623" y="5961"/>
                </a:lnTo>
                <a:lnTo>
                  <a:pt x="16315" y="6238"/>
                </a:lnTo>
                <a:lnTo>
                  <a:pt x="16039" y="6576"/>
                </a:lnTo>
                <a:lnTo>
                  <a:pt x="15762" y="7006"/>
                </a:lnTo>
                <a:lnTo>
                  <a:pt x="15486" y="7498"/>
                </a:lnTo>
                <a:lnTo>
                  <a:pt x="15240" y="8051"/>
                </a:lnTo>
                <a:lnTo>
                  <a:pt x="14994" y="8634"/>
                </a:lnTo>
                <a:lnTo>
                  <a:pt x="14748" y="9249"/>
                </a:lnTo>
                <a:lnTo>
                  <a:pt x="14564" y="9894"/>
                </a:lnTo>
                <a:lnTo>
                  <a:pt x="14380" y="10509"/>
                </a:lnTo>
                <a:lnTo>
                  <a:pt x="14226" y="11123"/>
                </a:lnTo>
                <a:lnTo>
                  <a:pt x="14103" y="11738"/>
                </a:lnTo>
                <a:lnTo>
                  <a:pt x="14011" y="12321"/>
                </a:lnTo>
                <a:lnTo>
                  <a:pt x="13950" y="12844"/>
                </a:lnTo>
                <a:lnTo>
                  <a:pt x="13950" y="13305"/>
                </a:lnTo>
                <a:lnTo>
                  <a:pt x="13950" y="13704"/>
                </a:lnTo>
                <a:lnTo>
                  <a:pt x="14011" y="14073"/>
                </a:lnTo>
                <a:lnTo>
                  <a:pt x="14103" y="14411"/>
                </a:lnTo>
                <a:lnTo>
                  <a:pt x="14195" y="14718"/>
                </a:lnTo>
                <a:lnTo>
                  <a:pt x="14349" y="14995"/>
                </a:lnTo>
                <a:lnTo>
                  <a:pt x="14503" y="15240"/>
                </a:lnTo>
                <a:lnTo>
                  <a:pt x="14687" y="15456"/>
                </a:lnTo>
                <a:lnTo>
                  <a:pt x="14902" y="15640"/>
                </a:lnTo>
                <a:lnTo>
                  <a:pt x="15117" y="15824"/>
                </a:lnTo>
                <a:lnTo>
                  <a:pt x="15363" y="15978"/>
                </a:lnTo>
                <a:lnTo>
                  <a:pt x="15609" y="16101"/>
                </a:lnTo>
                <a:lnTo>
                  <a:pt x="15885" y="16193"/>
                </a:lnTo>
                <a:lnTo>
                  <a:pt x="16162" y="16285"/>
                </a:lnTo>
                <a:lnTo>
                  <a:pt x="16438" y="16347"/>
                </a:lnTo>
                <a:lnTo>
                  <a:pt x="16715" y="16377"/>
                </a:lnTo>
                <a:lnTo>
                  <a:pt x="17022" y="16408"/>
                </a:lnTo>
                <a:lnTo>
                  <a:pt x="17022" y="18313"/>
                </a:lnTo>
                <a:lnTo>
                  <a:pt x="16838" y="18129"/>
                </a:lnTo>
                <a:lnTo>
                  <a:pt x="16653" y="17975"/>
                </a:lnTo>
                <a:lnTo>
                  <a:pt x="16438" y="17821"/>
                </a:lnTo>
                <a:lnTo>
                  <a:pt x="16193" y="17729"/>
                </a:lnTo>
                <a:lnTo>
                  <a:pt x="15885" y="17606"/>
                </a:lnTo>
                <a:lnTo>
                  <a:pt x="15547" y="17545"/>
                </a:lnTo>
                <a:lnTo>
                  <a:pt x="15148" y="17514"/>
                </a:lnTo>
                <a:lnTo>
                  <a:pt x="14718" y="17514"/>
                </a:lnTo>
                <a:lnTo>
                  <a:pt x="14349" y="17545"/>
                </a:lnTo>
                <a:lnTo>
                  <a:pt x="14011" y="17606"/>
                </a:lnTo>
                <a:lnTo>
                  <a:pt x="13704" y="17698"/>
                </a:lnTo>
                <a:lnTo>
                  <a:pt x="13427" y="17791"/>
                </a:lnTo>
                <a:lnTo>
                  <a:pt x="13181" y="17914"/>
                </a:lnTo>
                <a:lnTo>
                  <a:pt x="12966" y="18036"/>
                </a:lnTo>
                <a:lnTo>
                  <a:pt x="12782" y="18190"/>
                </a:lnTo>
                <a:lnTo>
                  <a:pt x="12598" y="18344"/>
                </a:lnTo>
                <a:lnTo>
                  <a:pt x="12444" y="18497"/>
                </a:lnTo>
                <a:lnTo>
                  <a:pt x="12352" y="18651"/>
                </a:lnTo>
                <a:lnTo>
                  <a:pt x="12137" y="18989"/>
                </a:lnTo>
                <a:lnTo>
                  <a:pt x="12014" y="19327"/>
                </a:lnTo>
                <a:lnTo>
                  <a:pt x="11952" y="19603"/>
                </a:lnTo>
                <a:lnTo>
                  <a:pt x="10201" y="20034"/>
                </a:lnTo>
                <a:lnTo>
                  <a:pt x="8603" y="20433"/>
                </a:lnTo>
                <a:lnTo>
                  <a:pt x="8603" y="13520"/>
                </a:lnTo>
                <a:lnTo>
                  <a:pt x="8603" y="12875"/>
                </a:lnTo>
                <a:lnTo>
                  <a:pt x="8573" y="12229"/>
                </a:lnTo>
                <a:lnTo>
                  <a:pt x="8419" y="10601"/>
                </a:lnTo>
                <a:lnTo>
                  <a:pt x="8450" y="10601"/>
                </a:lnTo>
                <a:lnTo>
                  <a:pt x="10754" y="14503"/>
                </a:lnTo>
                <a:lnTo>
                  <a:pt x="11092" y="14964"/>
                </a:lnTo>
                <a:lnTo>
                  <a:pt x="11430" y="15425"/>
                </a:lnTo>
                <a:lnTo>
                  <a:pt x="11860" y="15824"/>
                </a:lnTo>
                <a:lnTo>
                  <a:pt x="12290" y="16162"/>
                </a:lnTo>
                <a:lnTo>
                  <a:pt x="12198" y="15609"/>
                </a:lnTo>
                <a:lnTo>
                  <a:pt x="12045" y="15056"/>
                </a:lnTo>
                <a:lnTo>
                  <a:pt x="11829" y="14534"/>
                </a:lnTo>
                <a:lnTo>
                  <a:pt x="11553" y="14011"/>
                </a:lnTo>
                <a:lnTo>
                  <a:pt x="9126" y="9956"/>
                </a:lnTo>
                <a:lnTo>
                  <a:pt x="9187" y="9771"/>
                </a:lnTo>
                <a:lnTo>
                  <a:pt x="9187" y="9587"/>
                </a:lnTo>
                <a:lnTo>
                  <a:pt x="9187" y="9403"/>
                </a:lnTo>
                <a:lnTo>
                  <a:pt x="9126" y="9218"/>
                </a:lnTo>
                <a:lnTo>
                  <a:pt x="9033" y="9065"/>
                </a:lnTo>
                <a:lnTo>
                  <a:pt x="8941" y="8911"/>
                </a:lnTo>
                <a:lnTo>
                  <a:pt x="10385" y="4763"/>
                </a:lnTo>
                <a:lnTo>
                  <a:pt x="10539" y="4241"/>
                </a:lnTo>
                <a:lnTo>
                  <a:pt x="10631" y="3657"/>
                </a:lnTo>
                <a:lnTo>
                  <a:pt x="10693" y="3104"/>
                </a:lnTo>
                <a:lnTo>
                  <a:pt x="10662" y="2520"/>
                </a:lnTo>
                <a:lnTo>
                  <a:pt x="10293" y="2950"/>
                </a:lnTo>
                <a:lnTo>
                  <a:pt x="9986" y="3442"/>
                </a:lnTo>
                <a:lnTo>
                  <a:pt x="9709" y="3933"/>
                </a:lnTo>
                <a:lnTo>
                  <a:pt x="9494" y="4456"/>
                </a:lnTo>
                <a:lnTo>
                  <a:pt x="8050" y="8573"/>
                </a:lnTo>
                <a:lnTo>
                  <a:pt x="7927" y="8604"/>
                </a:lnTo>
                <a:lnTo>
                  <a:pt x="7774" y="8665"/>
                </a:lnTo>
                <a:lnTo>
                  <a:pt x="7651" y="8727"/>
                </a:lnTo>
                <a:lnTo>
                  <a:pt x="7528" y="8819"/>
                </a:lnTo>
                <a:lnTo>
                  <a:pt x="7405" y="8911"/>
                </a:lnTo>
                <a:lnTo>
                  <a:pt x="7343" y="9034"/>
                </a:lnTo>
                <a:lnTo>
                  <a:pt x="7251" y="9157"/>
                </a:lnTo>
                <a:lnTo>
                  <a:pt x="7190" y="9310"/>
                </a:lnTo>
                <a:lnTo>
                  <a:pt x="2796" y="10970"/>
                </a:lnTo>
                <a:lnTo>
                  <a:pt x="2274" y="11185"/>
                </a:lnTo>
                <a:lnTo>
                  <a:pt x="1782" y="11461"/>
                </a:lnTo>
                <a:lnTo>
                  <a:pt x="1321" y="11799"/>
                </a:lnTo>
                <a:lnTo>
                  <a:pt x="891" y="12168"/>
                </a:lnTo>
                <a:lnTo>
                  <a:pt x="1475" y="12168"/>
                </a:lnTo>
                <a:lnTo>
                  <a:pt x="2028" y="12106"/>
                </a:lnTo>
                <a:lnTo>
                  <a:pt x="2581" y="11983"/>
                </a:lnTo>
                <a:lnTo>
                  <a:pt x="3134" y="11830"/>
                </a:lnTo>
                <a:lnTo>
                  <a:pt x="7374" y="10232"/>
                </a:lnTo>
                <a:lnTo>
                  <a:pt x="7497" y="10355"/>
                </a:lnTo>
                <a:lnTo>
                  <a:pt x="7620" y="10447"/>
                </a:lnTo>
                <a:lnTo>
                  <a:pt x="7774" y="10539"/>
                </a:lnTo>
                <a:lnTo>
                  <a:pt x="7927" y="10601"/>
                </a:lnTo>
                <a:lnTo>
                  <a:pt x="7804" y="12229"/>
                </a:lnTo>
                <a:lnTo>
                  <a:pt x="7743" y="12875"/>
                </a:lnTo>
                <a:lnTo>
                  <a:pt x="7743" y="13520"/>
                </a:lnTo>
                <a:lnTo>
                  <a:pt x="7743" y="20679"/>
                </a:lnTo>
                <a:lnTo>
                  <a:pt x="5899" y="21232"/>
                </a:lnTo>
                <a:lnTo>
                  <a:pt x="4302" y="21754"/>
                </a:lnTo>
                <a:lnTo>
                  <a:pt x="2950" y="22246"/>
                </a:lnTo>
                <a:lnTo>
                  <a:pt x="1874" y="22676"/>
                </a:lnTo>
                <a:lnTo>
                  <a:pt x="1045" y="23045"/>
                </a:lnTo>
                <a:lnTo>
                  <a:pt x="461" y="23321"/>
                </a:lnTo>
                <a:lnTo>
                  <a:pt x="0" y="23536"/>
                </a:lnTo>
                <a:lnTo>
                  <a:pt x="71622" y="23536"/>
                </a:lnTo>
                <a:lnTo>
                  <a:pt x="71284" y="23352"/>
                </a:lnTo>
                <a:lnTo>
                  <a:pt x="70239" y="22860"/>
                </a:lnTo>
                <a:lnTo>
                  <a:pt x="69471" y="22522"/>
                </a:lnTo>
                <a:lnTo>
                  <a:pt x="68518" y="22123"/>
                </a:lnTo>
                <a:lnTo>
                  <a:pt x="67382" y="21693"/>
                </a:lnTo>
                <a:lnTo>
                  <a:pt x="66122" y="21232"/>
                </a:lnTo>
                <a:lnTo>
                  <a:pt x="66122" y="13182"/>
                </a:lnTo>
                <a:lnTo>
                  <a:pt x="66091" y="12537"/>
                </a:lnTo>
                <a:lnTo>
                  <a:pt x="66060" y="11891"/>
                </a:lnTo>
                <a:lnTo>
                  <a:pt x="65907" y="10232"/>
                </a:lnTo>
                <a:lnTo>
                  <a:pt x="65938" y="10232"/>
                </a:lnTo>
                <a:lnTo>
                  <a:pt x="68242" y="14165"/>
                </a:lnTo>
                <a:lnTo>
                  <a:pt x="68580" y="14626"/>
                </a:lnTo>
                <a:lnTo>
                  <a:pt x="68949" y="15056"/>
                </a:lnTo>
                <a:lnTo>
                  <a:pt x="69348" y="15456"/>
                </a:lnTo>
                <a:lnTo>
                  <a:pt x="69778" y="15824"/>
                </a:lnTo>
                <a:lnTo>
                  <a:pt x="69686" y="15271"/>
                </a:lnTo>
                <a:lnTo>
                  <a:pt x="69532" y="14718"/>
                </a:lnTo>
                <a:lnTo>
                  <a:pt x="69317" y="14196"/>
                </a:lnTo>
                <a:lnTo>
                  <a:pt x="69041" y="13673"/>
                </a:lnTo>
                <a:lnTo>
                  <a:pt x="66644" y="9618"/>
                </a:lnTo>
                <a:lnTo>
                  <a:pt x="66675" y="9433"/>
                </a:lnTo>
                <a:lnTo>
                  <a:pt x="66706" y="9249"/>
                </a:lnTo>
                <a:lnTo>
                  <a:pt x="66675" y="9065"/>
                </a:lnTo>
                <a:lnTo>
                  <a:pt x="66613" y="8880"/>
                </a:lnTo>
                <a:lnTo>
                  <a:pt x="66521" y="8696"/>
                </a:lnTo>
                <a:lnTo>
                  <a:pt x="66429" y="8573"/>
                </a:lnTo>
                <a:lnTo>
                  <a:pt x="67873" y="4425"/>
                </a:lnTo>
                <a:lnTo>
                  <a:pt x="68027" y="3872"/>
                </a:lnTo>
                <a:lnTo>
                  <a:pt x="68119" y="3319"/>
                </a:lnTo>
                <a:lnTo>
                  <a:pt x="68180" y="2735"/>
                </a:lnTo>
                <a:lnTo>
                  <a:pt x="68180" y="2182"/>
                </a:lnTo>
                <a:lnTo>
                  <a:pt x="67812" y="2612"/>
                </a:lnTo>
                <a:lnTo>
                  <a:pt x="67474" y="3104"/>
                </a:lnTo>
                <a:lnTo>
                  <a:pt x="67197" y="3595"/>
                </a:lnTo>
                <a:lnTo>
                  <a:pt x="66982" y="4118"/>
                </a:lnTo>
                <a:lnTo>
                  <a:pt x="65569" y="8235"/>
                </a:lnTo>
                <a:lnTo>
                  <a:pt x="65415" y="8266"/>
                </a:lnTo>
                <a:lnTo>
                  <a:pt x="65262" y="8327"/>
                </a:lnTo>
                <a:lnTo>
                  <a:pt x="65139" y="8389"/>
                </a:lnTo>
                <a:lnTo>
                  <a:pt x="65016" y="8481"/>
                </a:lnTo>
                <a:lnTo>
                  <a:pt x="64924" y="8573"/>
                </a:lnTo>
                <a:lnTo>
                  <a:pt x="64831" y="8696"/>
                </a:lnTo>
                <a:lnTo>
                  <a:pt x="64739" y="8819"/>
                </a:lnTo>
                <a:lnTo>
                  <a:pt x="64708" y="8942"/>
                </a:lnTo>
                <a:lnTo>
                  <a:pt x="60284" y="10601"/>
                </a:lnTo>
                <a:lnTo>
                  <a:pt x="59946" y="10754"/>
                </a:lnTo>
                <a:lnTo>
                  <a:pt x="59608" y="10908"/>
                </a:lnTo>
                <a:lnTo>
                  <a:pt x="59301" y="11123"/>
                </a:lnTo>
                <a:lnTo>
                  <a:pt x="58993" y="11308"/>
                </a:lnTo>
                <a:lnTo>
                  <a:pt x="58932" y="10877"/>
                </a:lnTo>
                <a:lnTo>
                  <a:pt x="58871" y="10386"/>
                </a:lnTo>
                <a:lnTo>
                  <a:pt x="58748" y="9894"/>
                </a:lnTo>
                <a:lnTo>
                  <a:pt x="58625" y="9341"/>
                </a:lnTo>
                <a:lnTo>
                  <a:pt x="58471" y="8819"/>
                </a:lnTo>
                <a:lnTo>
                  <a:pt x="58318" y="8296"/>
                </a:lnTo>
                <a:lnTo>
                  <a:pt x="58133" y="7774"/>
                </a:lnTo>
                <a:lnTo>
                  <a:pt x="57949" y="7252"/>
                </a:lnTo>
                <a:lnTo>
                  <a:pt x="57734" y="6791"/>
                </a:lnTo>
                <a:lnTo>
                  <a:pt x="57488" y="6330"/>
                </a:lnTo>
                <a:lnTo>
                  <a:pt x="57273" y="5931"/>
                </a:lnTo>
                <a:lnTo>
                  <a:pt x="57027" y="5593"/>
                </a:lnTo>
                <a:lnTo>
                  <a:pt x="56781" y="5316"/>
                </a:lnTo>
                <a:lnTo>
                  <a:pt x="56535" y="5101"/>
                </a:lnTo>
                <a:lnTo>
                  <a:pt x="56382" y="5009"/>
                </a:lnTo>
                <a:lnTo>
                  <a:pt x="56259" y="4947"/>
                </a:lnTo>
                <a:lnTo>
                  <a:pt x="56136" y="4917"/>
                </a:lnTo>
                <a:lnTo>
                  <a:pt x="56013" y="4917"/>
                </a:lnTo>
                <a:lnTo>
                  <a:pt x="55798" y="4947"/>
                </a:lnTo>
                <a:lnTo>
                  <a:pt x="55614" y="5039"/>
                </a:lnTo>
                <a:lnTo>
                  <a:pt x="55399" y="5162"/>
                </a:lnTo>
                <a:lnTo>
                  <a:pt x="55183" y="5377"/>
                </a:lnTo>
                <a:lnTo>
                  <a:pt x="54999" y="5623"/>
                </a:lnTo>
                <a:lnTo>
                  <a:pt x="54784" y="5900"/>
                </a:lnTo>
                <a:lnTo>
                  <a:pt x="54600" y="6207"/>
                </a:lnTo>
                <a:lnTo>
                  <a:pt x="54415" y="6545"/>
                </a:lnTo>
                <a:lnTo>
                  <a:pt x="54077" y="7344"/>
                </a:lnTo>
                <a:lnTo>
                  <a:pt x="53739" y="8173"/>
                </a:lnTo>
                <a:lnTo>
                  <a:pt x="53494" y="9034"/>
                </a:lnTo>
                <a:lnTo>
                  <a:pt x="53278" y="9894"/>
                </a:lnTo>
                <a:lnTo>
                  <a:pt x="53033" y="9157"/>
                </a:lnTo>
                <a:lnTo>
                  <a:pt x="52756" y="8419"/>
                </a:lnTo>
                <a:lnTo>
                  <a:pt x="52480" y="7743"/>
                </a:lnTo>
                <a:lnTo>
                  <a:pt x="52142" y="7129"/>
                </a:lnTo>
                <a:lnTo>
                  <a:pt x="51834" y="6637"/>
                </a:lnTo>
                <a:lnTo>
                  <a:pt x="51650" y="6422"/>
                </a:lnTo>
                <a:lnTo>
                  <a:pt x="51466" y="6238"/>
                </a:lnTo>
                <a:lnTo>
                  <a:pt x="51312" y="6084"/>
                </a:lnTo>
                <a:lnTo>
                  <a:pt x="51128" y="5961"/>
                </a:lnTo>
                <a:lnTo>
                  <a:pt x="50943" y="5900"/>
                </a:lnTo>
                <a:lnTo>
                  <a:pt x="50759" y="5869"/>
                </a:lnTo>
                <a:lnTo>
                  <a:pt x="50636" y="5900"/>
                </a:lnTo>
                <a:lnTo>
                  <a:pt x="50482" y="5931"/>
                </a:lnTo>
                <a:lnTo>
                  <a:pt x="50360" y="5992"/>
                </a:lnTo>
                <a:lnTo>
                  <a:pt x="50206" y="6084"/>
                </a:lnTo>
                <a:lnTo>
                  <a:pt x="49960" y="6330"/>
                </a:lnTo>
                <a:lnTo>
                  <a:pt x="49684" y="6668"/>
                </a:lnTo>
                <a:lnTo>
                  <a:pt x="49438" y="7067"/>
                </a:lnTo>
                <a:lnTo>
                  <a:pt x="49192" y="7498"/>
                </a:lnTo>
                <a:lnTo>
                  <a:pt x="48946" y="7989"/>
                </a:lnTo>
                <a:lnTo>
                  <a:pt x="48731" y="8542"/>
                </a:lnTo>
                <a:lnTo>
                  <a:pt x="48516" y="9095"/>
                </a:lnTo>
                <a:lnTo>
                  <a:pt x="48332" y="9679"/>
                </a:lnTo>
                <a:lnTo>
                  <a:pt x="48178" y="10232"/>
                </a:lnTo>
                <a:lnTo>
                  <a:pt x="48024" y="10816"/>
                </a:lnTo>
                <a:lnTo>
                  <a:pt x="47932" y="11369"/>
                </a:lnTo>
                <a:lnTo>
                  <a:pt x="47840" y="11891"/>
                </a:lnTo>
                <a:lnTo>
                  <a:pt x="47779" y="12352"/>
                </a:lnTo>
                <a:lnTo>
                  <a:pt x="47779" y="12782"/>
                </a:lnTo>
                <a:lnTo>
                  <a:pt x="47779" y="13151"/>
                </a:lnTo>
                <a:lnTo>
                  <a:pt x="47840" y="13489"/>
                </a:lnTo>
                <a:lnTo>
                  <a:pt x="47901" y="13796"/>
                </a:lnTo>
                <a:lnTo>
                  <a:pt x="48024" y="14073"/>
                </a:lnTo>
                <a:lnTo>
                  <a:pt x="48147" y="14319"/>
                </a:lnTo>
                <a:lnTo>
                  <a:pt x="48301" y="14534"/>
                </a:lnTo>
                <a:lnTo>
                  <a:pt x="48455" y="14749"/>
                </a:lnTo>
                <a:lnTo>
                  <a:pt x="48639" y="14933"/>
                </a:lnTo>
                <a:lnTo>
                  <a:pt x="48854" y="15087"/>
                </a:lnTo>
                <a:lnTo>
                  <a:pt x="49069" y="15210"/>
                </a:lnTo>
                <a:lnTo>
                  <a:pt x="49315" y="15333"/>
                </a:lnTo>
                <a:lnTo>
                  <a:pt x="49561" y="15425"/>
                </a:lnTo>
                <a:lnTo>
                  <a:pt x="49806" y="15486"/>
                </a:lnTo>
                <a:lnTo>
                  <a:pt x="50052" y="15548"/>
                </a:lnTo>
                <a:lnTo>
                  <a:pt x="50575" y="15609"/>
                </a:lnTo>
                <a:lnTo>
                  <a:pt x="50575" y="17268"/>
                </a:lnTo>
                <a:lnTo>
                  <a:pt x="50421" y="17483"/>
                </a:lnTo>
                <a:lnTo>
                  <a:pt x="50329" y="17668"/>
                </a:lnTo>
                <a:lnTo>
                  <a:pt x="48793" y="17483"/>
                </a:lnTo>
                <a:lnTo>
                  <a:pt x="47226" y="17330"/>
                </a:lnTo>
                <a:lnTo>
                  <a:pt x="45597" y="17207"/>
                </a:lnTo>
                <a:lnTo>
                  <a:pt x="43938" y="17084"/>
                </a:lnTo>
                <a:lnTo>
                  <a:pt x="43938" y="10017"/>
                </a:lnTo>
                <a:lnTo>
                  <a:pt x="43907" y="9433"/>
                </a:lnTo>
                <a:lnTo>
                  <a:pt x="43876" y="8849"/>
                </a:lnTo>
                <a:lnTo>
                  <a:pt x="43754" y="7344"/>
                </a:lnTo>
                <a:lnTo>
                  <a:pt x="45874" y="10908"/>
                </a:lnTo>
                <a:lnTo>
                  <a:pt x="46181" y="11338"/>
                </a:lnTo>
                <a:lnTo>
                  <a:pt x="46488" y="11738"/>
                </a:lnTo>
                <a:lnTo>
                  <a:pt x="46888" y="12106"/>
                </a:lnTo>
                <a:lnTo>
                  <a:pt x="47287" y="12444"/>
                </a:lnTo>
                <a:lnTo>
                  <a:pt x="47287" y="12444"/>
                </a:lnTo>
                <a:lnTo>
                  <a:pt x="47195" y="11922"/>
                </a:lnTo>
                <a:lnTo>
                  <a:pt x="47041" y="11430"/>
                </a:lnTo>
                <a:lnTo>
                  <a:pt x="46857" y="10939"/>
                </a:lnTo>
                <a:lnTo>
                  <a:pt x="46611" y="10478"/>
                </a:lnTo>
                <a:lnTo>
                  <a:pt x="44399" y="6760"/>
                </a:lnTo>
                <a:lnTo>
                  <a:pt x="44429" y="6606"/>
                </a:lnTo>
                <a:lnTo>
                  <a:pt x="44460" y="6453"/>
                </a:lnTo>
                <a:lnTo>
                  <a:pt x="44429" y="6268"/>
                </a:lnTo>
                <a:lnTo>
                  <a:pt x="44399" y="6084"/>
                </a:lnTo>
                <a:lnTo>
                  <a:pt x="44307" y="5931"/>
                </a:lnTo>
                <a:lnTo>
                  <a:pt x="44214" y="5808"/>
                </a:lnTo>
                <a:lnTo>
                  <a:pt x="45536" y="2028"/>
                </a:lnTo>
                <a:lnTo>
                  <a:pt x="45689" y="1537"/>
                </a:lnTo>
                <a:lnTo>
                  <a:pt x="45781" y="1014"/>
                </a:lnTo>
                <a:lnTo>
                  <a:pt x="45812" y="523"/>
                </a:lnTo>
                <a:lnTo>
                  <a:pt x="4581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57"/>
          <p:cNvSpPr/>
          <p:nvPr/>
        </p:nvSpPr>
        <p:spPr>
          <a:xfrm>
            <a:off x="591239" y="3957016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57"/>
          <p:cNvSpPr/>
          <p:nvPr/>
        </p:nvSpPr>
        <p:spPr>
          <a:xfrm>
            <a:off x="591239" y="1158303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57"/>
          <p:cNvSpPr/>
          <p:nvPr/>
        </p:nvSpPr>
        <p:spPr>
          <a:xfrm>
            <a:off x="591239" y="3107728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311" name="Google Shape;3311;p57"/>
          <p:cNvSpPr txBox="1"/>
          <p:nvPr/>
        </p:nvSpPr>
        <p:spPr>
          <a:xfrm>
            <a:off x="1346497" y="1351024"/>
            <a:ext cx="389671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/>
              <a:t>Innovative technologies never really die, they can stay </a:t>
            </a:r>
            <a:r>
              <a:rPr lang="en-US" sz="1200" dirty="0" smtClean="0"/>
              <a:t>dormant and </a:t>
            </a:r>
            <a:r>
              <a:rPr lang="en-US" sz="1200" dirty="0"/>
              <a:t>activate when conditions are </a:t>
            </a:r>
            <a:r>
              <a:rPr lang="en-US" sz="1200" dirty="0" smtClean="0"/>
              <a:t>right.</a:t>
            </a:r>
            <a:endParaRPr lang="en-US" sz="1200" dirty="0"/>
          </a:p>
        </p:txBody>
      </p:sp>
      <p:sp>
        <p:nvSpPr>
          <p:cNvPr id="3313" name="Google Shape;3313;p57"/>
          <p:cNvSpPr txBox="1"/>
          <p:nvPr/>
        </p:nvSpPr>
        <p:spPr>
          <a:xfrm>
            <a:off x="1346497" y="2269840"/>
            <a:ext cx="389671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/>
              <a:t>Adoption of Innovative technology requires that internal and external factors are </a:t>
            </a:r>
            <a:r>
              <a:rPr lang="en-US" sz="1200" dirty="0" smtClean="0"/>
              <a:t>aligned.</a:t>
            </a:r>
            <a:endParaRPr lang="en-US" sz="1200" dirty="0"/>
          </a:p>
        </p:txBody>
      </p:sp>
      <p:sp>
        <p:nvSpPr>
          <p:cNvPr id="3315" name="Google Shape;3315;p57"/>
          <p:cNvSpPr txBox="1"/>
          <p:nvPr/>
        </p:nvSpPr>
        <p:spPr>
          <a:xfrm>
            <a:off x="1346497" y="3186468"/>
            <a:ext cx="3896712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/>
              <a:t>Without the right infrastructure, EVs will not reach full market </a:t>
            </a:r>
            <a:r>
              <a:rPr lang="en-US" sz="1200" dirty="0" smtClean="0"/>
              <a:t>adoption.</a:t>
            </a:r>
            <a:endParaRPr lang="en-US" sz="1200" dirty="0"/>
          </a:p>
        </p:txBody>
      </p:sp>
      <p:sp>
        <p:nvSpPr>
          <p:cNvPr id="3317" name="Google Shape;3317;p57"/>
          <p:cNvSpPr txBox="1"/>
          <p:nvPr/>
        </p:nvSpPr>
        <p:spPr>
          <a:xfrm>
            <a:off x="1346497" y="4122648"/>
            <a:ext cx="3896712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/>
              <a:t>The bigger the innovation, the longer it takes to </a:t>
            </a:r>
            <a:r>
              <a:rPr lang="en-US" sz="1200" dirty="0" smtClean="0"/>
              <a:t>adopt. New </a:t>
            </a:r>
            <a:r>
              <a:rPr lang="en-US" sz="1200" dirty="0"/>
              <a:t>innovations can be disruptive and create opportunities at the same </a:t>
            </a:r>
            <a:r>
              <a:rPr lang="en-US" sz="1200" dirty="0" smtClean="0"/>
              <a:t>time.</a:t>
            </a:r>
            <a:endParaRPr lang="en-US" sz="1200" dirty="0"/>
          </a:p>
        </p:txBody>
      </p:sp>
      <p:sp>
        <p:nvSpPr>
          <p:cNvPr id="3318" name="Google Shape;3318;p57"/>
          <p:cNvSpPr/>
          <p:nvPr/>
        </p:nvSpPr>
        <p:spPr>
          <a:xfrm>
            <a:off x="591239" y="2133016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9" name="Google Shape;3319;p57"/>
          <p:cNvGrpSpPr/>
          <p:nvPr/>
        </p:nvGrpSpPr>
        <p:grpSpPr>
          <a:xfrm>
            <a:off x="718759" y="1257064"/>
            <a:ext cx="339253" cy="339253"/>
            <a:chOff x="1492675" y="2620775"/>
            <a:chExt cx="481825" cy="481825"/>
          </a:xfrm>
        </p:grpSpPr>
        <p:sp>
          <p:nvSpPr>
            <p:cNvPr id="3320" name="Google Shape;3320;p57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22" name="Google Shape;3322;p57"/>
          <p:cNvGrpSpPr/>
          <p:nvPr/>
        </p:nvGrpSpPr>
        <p:grpSpPr>
          <a:xfrm>
            <a:off x="705366" y="3226460"/>
            <a:ext cx="366052" cy="356831"/>
            <a:chOff x="-31817400" y="3910025"/>
            <a:chExt cx="301675" cy="294075"/>
          </a:xfrm>
        </p:grpSpPr>
        <p:sp>
          <p:nvSpPr>
            <p:cNvPr id="3323" name="Google Shape;3323;p57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7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7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6" name="Google Shape;3326;p57"/>
          <p:cNvGrpSpPr/>
          <p:nvPr/>
        </p:nvGrpSpPr>
        <p:grpSpPr>
          <a:xfrm>
            <a:off x="710758" y="4082460"/>
            <a:ext cx="355258" cy="355258"/>
            <a:chOff x="-50134375" y="3183175"/>
            <a:chExt cx="300100" cy="300100"/>
          </a:xfrm>
        </p:grpSpPr>
        <p:sp>
          <p:nvSpPr>
            <p:cNvPr id="3327" name="Google Shape;3327;p57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7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7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7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7" name="Google Shape;3337;p57"/>
          <p:cNvSpPr/>
          <p:nvPr/>
        </p:nvSpPr>
        <p:spPr>
          <a:xfrm>
            <a:off x="718738" y="2260538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/>
          <a:srcRect l="6034" t="6034" r="5459" b="5459"/>
          <a:stretch/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1277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img_enquiry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861306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26507" y="4401373"/>
            <a:ext cx="68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 smtClean="0"/>
              <a:t>References from the Internet and Industry presentation; </a:t>
            </a:r>
            <a:endParaRPr lang="en-US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3295806" y="4741659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https://evreporter.com/ev-powertrain-components-manufacturers-in-india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135562" y="821461"/>
            <a:ext cx="400843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51" tIns="47827" rIns="95651" bIns="47827"/>
          <a:lstStyle/>
          <a:p>
            <a:pPr algn="ctr" defTabSz="957263"/>
            <a:endParaRPr kumimoji="1" lang="en-US" altLang="zh-TW" sz="2400" b="1" dirty="0">
              <a:solidFill>
                <a:srgbClr val="000099"/>
              </a:solidFill>
              <a:latin typeface="Tahoma" pitchFamily="34" charset="0"/>
              <a:ea typeface="標楷體"/>
              <a:cs typeface="Arial" pitchFamily="34" charset="0"/>
            </a:endParaRPr>
          </a:p>
          <a:p>
            <a:pPr algn="ctr" defTabSz="957263"/>
            <a:endParaRPr kumimoji="1" lang="en-US" altLang="zh-TW" sz="2400" b="1" dirty="0">
              <a:solidFill>
                <a:srgbClr val="000099"/>
              </a:solidFill>
              <a:latin typeface="Tahoma" pitchFamily="34" charset="0"/>
              <a:ea typeface="標楷體"/>
              <a:cs typeface="Arial" pitchFamily="34" charset="0"/>
            </a:endParaRPr>
          </a:p>
          <a:p>
            <a:pPr algn="ctr" defTabSz="957263"/>
            <a:endParaRPr kumimoji="1" lang="en-US" altLang="zh-TW" sz="2400" b="1" dirty="0">
              <a:solidFill>
                <a:srgbClr val="000099"/>
              </a:solidFill>
              <a:latin typeface="Tahoma" pitchFamily="34" charset="0"/>
              <a:ea typeface="標楷體"/>
              <a:cs typeface="Arial" pitchFamily="34" charset="0"/>
            </a:endParaRPr>
          </a:p>
          <a:p>
            <a:pPr algn="ctr" defTabSz="957263"/>
            <a:endParaRPr kumimoji="1" lang="en-US" altLang="zh-TW" sz="2400" b="1" dirty="0">
              <a:solidFill>
                <a:srgbClr val="000099"/>
              </a:solidFill>
              <a:latin typeface="Tahoma" pitchFamily="34" charset="0"/>
              <a:ea typeface="標楷體"/>
              <a:cs typeface="Arial" pitchFamily="34" charset="0"/>
            </a:endParaRPr>
          </a:p>
          <a:p>
            <a:pPr algn="ctr" defTabSz="957263"/>
            <a:endParaRPr kumimoji="1" lang="en-US" altLang="zh-TW" sz="2400" b="1" dirty="0">
              <a:solidFill>
                <a:srgbClr val="000099"/>
              </a:solidFill>
              <a:latin typeface="Tahoma" pitchFamily="34" charset="0"/>
              <a:ea typeface="標楷體"/>
              <a:cs typeface="Arial" pitchFamily="34" charset="0"/>
            </a:endParaRPr>
          </a:p>
          <a:p>
            <a:pPr algn="ctr" defTabSz="957263"/>
            <a:r>
              <a:rPr kumimoji="1" lang="en-US" altLang="zh-TW" sz="2400" b="1" dirty="0">
                <a:solidFill>
                  <a:srgbClr val="000099"/>
                </a:solidFill>
                <a:latin typeface="Tahoma" pitchFamily="34" charset="0"/>
                <a:ea typeface="標楷體"/>
                <a:cs typeface="Arial" pitchFamily="34" charset="0"/>
              </a:rPr>
              <a:t>Thank You !</a:t>
            </a:r>
          </a:p>
          <a:p>
            <a:pPr algn="ctr" defTabSz="957263"/>
            <a:endParaRPr kumimoji="1" lang="en-US" altLang="zh-TW" sz="2400" b="1" dirty="0">
              <a:solidFill>
                <a:srgbClr val="000099"/>
              </a:solidFill>
              <a:latin typeface="Tahoma" pitchFamily="34" charset="0"/>
              <a:ea typeface="標楷體"/>
              <a:cs typeface="Arial" pitchFamily="34" charset="0"/>
            </a:endParaRPr>
          </a:p>
          <a:p>
            <a:pPr defTabSz="957263"/>
            <a:endParaRPr kumimoji="1" lang="en-US" altLang="zh-TW" sz="1400" b="1" dirty="0">
              <a:latin typeface="Tahoma" pitchFamily="34" charset="0"/>
              <a:ea typeface="標楷體"/>
              <a:cs typeface="Arial" pitchFamily="34" charset="0"/>
            </a:endParaRPr>
          </a:p>
          <a:p>
            <a:pPr defTabSz="957263"/>
            <a:endParaRPr kumimoji="1" lang="en-US" altLang="zh-TW" sz="1400" b="1" dirty="0">
              <a:latin typeface="Tahoma" pitchFamily="34" charset="0"/>
              <a:ea typeface="標楷體"/>
              <a:cs typeface="Arial" pitchFamily="34" charset="0"/>
            </a:endParaRPr>
          </a:p>
          <a:p>
            <a:pPr defTabSz="957263"/>
            <a:endParaRPr kumimoji="1" lang="en-US" altLang="zh-TW" sz="1400" b="1" dirty="0">
              <a:latin typeface="Tahoma" pitchFamily="34" charset="0"/>
              <a:ea typeface="標楷體"/>
              <a:cs typeface="Arial" pitchFamily="34" charset="0"/>
            </a:endParaRPr>
          </a:p>
          <a:p>
            <a:pPr defTabSz="957263"/>
            <a:endParaRPr kumimoji="1" lang="en-US" altLang="zh-TW" sz="1400" b="1" dirty="0">
              <a:latin typeface="Tahoma" pitchFamily="34" charset="0"/>
              <a:ea typeface="標楷體"/>
              <a:cs typeface="Arial" pitchFamily="34" charset="0"/>
            </a:endParaRPr>
          </a:p>
          <a:p>
            <a:pPr defTabSz="957263"/>
            <a:endParaRPr kumimoji="1" lang="en-US" altLang="zh-TW" sz="1400" b="1" dirty="0">
              <a:latin typeface="Tahoma" pitchFamily="34" charset="0"/>
              <a:ea typeface="標楷體"/>
              <a:cs typeface="Arial" pitchFamily="34" charset="0"/>
            </a:endParaRPr>
          </a:p>
          <a:p>
            <a:pPr defTabSz="957263"/>
            <a:endParaRPr kumimoji="1" lang="en-US" altLang="zh-TW" sz="1200" b="1" dirty="0">
              <a:latin typeface="Tahoma" pitchFamily="34" charset="0"/>
              <a:ea typeface="標楷體"/>
              <a:cs typeface="Arial" pitchFamily="34" charset="0"/>
            </a:endParaRPr>
          </a:p>
          <a:p>
            <a:pPr defTabSz="957263"/>
            <a:endParaRPr kumimoji="1" lang="en-US" altLang="zh-TW" sz="1400" b="1" dirty="0">
              <a:latin typeface="Tahoma" pitchFamily="34" charset="0"/>
              <a:ea typeface="標楷體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8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5750" y="358319"/>
            <a:ext cx="87325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Policy  &amp; Support </a:t>
            </a:r>
          </a:p>
          <a:p>
            <a:r>
              <a:rPr lang="en-IN" dirty="0"/>
              <a:t>Key points </a:t>
            </a:r>
          </a:p>
          <a:p>
            <a:pPr>
              <a:buFont typeface="Arial" pitchFamily="34" charset="0"/>
              <a:buChar char="•"/>
            </a:pPr>
            <a:endParaRPr lang="en-IN" dirty="0"/>
          </a:p>
          <a:p>
            <a:r>
              <a:rPr lang="en-IN" b="1" dirty="0">
                <a:solidFill>
                  <a:srgbClr val="03C8DF"/>
                </a:solidFill>
              </a:rPr>
              <a:t>EV R &amp; D Mission </a:t>
            </a:r>
            <a:r>
              <a:rPr lang="en-US" b="1" dirty="0">
                <a:solidFill>
                  <a:srgbClr val="03C8DF"/>
                </a:solidFill>
              </a:rPr>
              <a:t>accelerate EV adoption</a:t>
            </a:r>
            <a:endParaRPr lang="en-IN" b="1" dirty="0">
              <a:solidFill>
                <a:srgbClr val="03C8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 </a:t>
            </a:r>
            <a:r>
              <a:rPr lang="en-US" dirty="0"/>
              <a:t>sustainable Public Transport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Enable </a:t>
            </a:r>
            <a:r>
              <a:rPr lang="en-US" dirty="0"/>
              <a:t>the deployment of widespread EV Charging </a:t>
            </a:r>
            <a:r>
              <a:rPr lang="en-US" dirty="0" smtClean="0"/>
              <a:t>Infrastructure provide </a:t>
            </a:r>
            <a:r>
              <a:rPr lang="en-US" dirty="0"/>
              <a:t>valuable grid services, reducing customers’ concerns around range anxiety;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Gigawatt </a:t>
            </a:r>
            <a:r>
              <a:rPr lang="en-US" dirty="0"/>
              <a:t>hour scale Battery Manufacturing, to reduce the cost of </a:t>
            </a:r>
            <a:r>
              <a:rPr lang="en-US" dirty="0" smtClean="0"/>
              <a:t>batteries—currently</a:t>
            </a:r>
            <a:endParaRPr lang="en-IN" dirty="0"/>
          </a:p>
          <a:p>
            <a:endParaRPr lang="en-IN" b="1" dirty="0"/>
          </a:p>
          <a:p>
            <a:r>
              <a:rPr lang="en-US" b="1" dirty="0">
                <a:solidFill>
                  <a:srgbClr val="FD8714"/>
                </a:solidFill>
              </a:rPr>
              <a:t>EV Hubs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 </a:t>
            </a:r>
            <a:r>
              <a:rPr lang="en-US" dirty="0"/>
              <a:t>Component Development &amp; Production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Lighthouse </a:t>
            </a:r>
            <a:r>
              <a:rPr lang="en-US" dirty="0"/>
              <a:t>Technology Program for Industry Capability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Incubation </a:t>
            </a:r>
            <a:r>
              <a:rPr lang="en-US" dirty="0"/>
              <a:t>Program for SMEs &amp; Startup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Directed </a:t>
            </a:r>
            <a:r>
              <a:rPr lang="en-US" dirty="0"/>
              <a:t>Research Program for Core-competency</a:t>
            </a:r>
          </a:p>
          <a:p>
            <a:endParaRPr lang="en-IN" b="1" dirty="0"/>
          </a:p>
          <a:p>
            <a:r>
              <a:rPr lang="en-IN" b="1" dirty="0">
                <a:solidFill>
                  <a:srgbClr val="81E552"/>
                </a:solidFill>
              </a:rPr>
              <a:t>Smart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Deployment  </a:t>
            </a:r>
            <a:r>
              <a:rPr lang="en-IN" dirty="0"/>
              <a:t>of Charging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Micro </a:t>
            </a:r>
            <a:r>
              <a:rPr lang="en-IN" dirty="0"/>
              <a:t>Grids</a:t>
            </a:r>
          </a:p>
          <a:p>
            <a:endParaRPr lang="en-IN" dirty="0"/>
          </a:p>
          <a:p>
            <a:r>
              <a:rPr lang="en-IN" dirty="0"/>
              <a:t>Intellectual Property  &amp; Patent  Laws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2"/>
          <p:cNvSpPr txBox="1"/>
          <p:nvPr/>
        </p:nvSpPr>
        <p:spPr>
          <a:xfrm>
            <a:off x="1310686" y="870217"/>
            <a:ext cx="1721739" cy="22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 smtClean="0">
                <a:solidFill>
                  <a:srgbClr val="03C8DF"/>
                </a:solidFill>
              </a:rPr>
              <a:t>3 Forms </a:t>
            </a:r>
            <a:r>
              <a:rPr lang="en-US" b="1" dirty="0">
                <a:solidFill>
                  <a:srgbClr val="03C8DF"/>
                </a:solidFill>
              </a:rPr>
              <a:t>of EV</a:t>
            </a:r>
          </a:p>
        </p:txBody>
      </p:sp>
      <p:sp>
        <p:nvSpPr>
          <p:cNvPr id="635" name="Google Shape;635;p32"/>
          <p:cNvSpPr txBox="1"/>
          <p:nvPr/>
        </p:nvSpPr>
        <p:spPr>
          <a:xfrm>
            <a:off x="2058421" y="2895508"/>
            <a:ext cx="6140182" cy="116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Brushless </a:t>
            </a:r>
            <a:r>
              <a:rPr lang="en-US" sz="1200" dirty="0"/>
              <a:t>DC Motor(BLDCM),(2 &amp; 3Wheelers)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Permanent </a:t>
            </a:r>
            <a:r>
              <a:rPr lang="en-US" sz="1200" dirty="0"/>
              <a:t>Magnet Synchronous Motor(PMSM)(Motor Cycle, </a:t>
            </a:r>
            <a:r>
              <a:rPr lang="en-US" sz="1200" dirty="0" err="1"/>
              <a:t>Car,Bus</a:t>
            </a:r>
            <a:r>
              <a:rPr lang="en-US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AC </a:t>
            </a:r>
            <a:r>
              <a:rPr lang="en-US" sz="1200" dirty="0"/>
              <a:t>Induction Motor(ACIM)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Interior </a:t>
            </a:r>
            <a:r>
              <a:rPr lang="en-US" sz="1200" dirty="0"/>
              <a:t>Permanent Magnet Motor(IPMM)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Permanent </a:t>
            </a:r>
            <a:r>
              <a:rPr lang="en-US" sz="1200" dirty="0"/>
              <a:t>Magnet Switched Reluctance Motor (PMSRM</a:t>
            </a:r>
          </a:p>
        </p:txBody>
      </p:sp>
      <p:sp>
        <p:nvSpPr>
          <p:cNvPr id="636" name="Google Shape;636;p32"/>
          <p:cNvSpPr txBox="1"/>
          <p:nvPr/>
        </p:nvSpPr>
        <p:spPr>
          <a:xfrm>
            <a:off x="760621" y="2354136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1" name="Google Shape;641;p32"/>
          <p:cNvSpPr txBox="1"/>
          <p:nvPr/>
        </p:nvSpPr>
        <p:spPr>
          <a:xfrm>
            <a:off x="2058421" y="1240299"/>
            <a:ext cx="6140182" cy="82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BEV (purely electric, zero emission)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HEV </a:t>
            </a:r>
            <a:r>
              <a:rPr lang="en-US" sz="1200" dirty="0"/>
              <a:t>(hybrid with extended range due to gasoline supplement)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PHEV </a:t>
            </a:r>
            <a:r>
              <a:rPr lang="en-US" sz="1200" dirty="0"/>
              <a:t>(plug-in hybrid combines some benefits of both)</a:t>
            </a:r>
          </a:p>
        </p:txBody>
      </p:sp>
      <p:sp>
        <p:nvSpPr>
          <p:cNvPr id="642" name="Google Shape;642;p32"/>
          <p:cNvSpPr txBox="1"/>
          <p:nvPr/>
        </p:nvSpPr>
        <p:spPr>
          <a:xfrm>
            <a:off x="752571" y="892981"/>
            <a:ext cx="750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" name="Google Shape;643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EV Technology &amp;  Components</a:t>
            </a:r>
            <a:endParaRPr lang="en-US" dirty="0"/>
          </a:p>
        </p:txBody>
      </p:sp>
      <p:cxnSp>
        <p:nvCxnSpPr>
          <p:cNvPr id="724" name="Google Shape;724;p32"/>
          <p:cNvCxnSpPr/>
          <p:nvPr/>
        </p:nvCxnSpPr>
        <p:spPr>
          <a:xfrm flipH="1" flipV="1">
            <a:off x="760621" y="1169587"/>
            <a:ext cx="7437982" cy="1048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p32"/>
          <p:cNvCxnSpPr/>
          <p:nvPr/>
        </p:nvCxnSpPr>
        <p:spPr>
          <a:xfrm flipH="1" flipV="1">
            <a:off x="760621" y="2773447"/>
            <a:ext cx="7437982" cy="536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7" name="Google Shape;727;p32"/>
          <p:cNvGrpSpPr/>
          <p:nvPr/>
        </p:nvGrpSpPr>
        <p:grpSpPr>
          <a:xfrm>
            <a:off x="1204217" y="1328276"/>
            <a:ext cx="595200" cy="595200"/>
            <a:chOff x="5024749" y="1645549"/>
            <a:chExt cx="595200" cy="595200"/>
          </a:xfrm>
        </p:grpSpPr>
        <p:sp>
          <p:nvSpPr>
            <p:cNvPr id="728" name="Google Shape;728;p32"/>
            <p:cNvSpPr/>
            <p:nvPr/>
          </p:nvSpPr>
          <p:spPr>
            <a:xfrm>
              <a:off x="5206028" y="1780364"/>
              <a:ext cx="232540" cy="318326"/>
            </a:xfrm>
            <a:custGeom>
              <a:avLst/>
              <a:gdLst/>
              <a:ahLst/>
              <a:cxnLst/>
              <a:rect l="l" t="t" r="r" b="b"/>
              <a:pathLst>
                <a:path w="2033" h="2783" extrusionOk="0">
                  <a:moveTo>
                    <a:pt x="501" y="0"/>
                  </a:moveTo>
                  <a:lnTo>
                    <a:pt x="438" y="63"/>
                  </a:lnTo>
                  <a:lnTo>
                    <a:pt x="407" y="126"/>
                  </a:lnTo>
                  <a:lnTo>
                    <a:pt x="376" y="188"/>
                  </a:lnTo>
                  <a:lnTo>
                    <a:pt x="376" y="1157"/>
                  </a:lnTo>
                  <a:lnTo>
                    <a:pt x="0" y="1157"/>
                  </a:lnTo>
                  <a:lnTo>
                    <a:pt x="0" y="1313"/>
                  </a:lnTo>
                  <a:lnTo>
                    <a:pt x="0" y="1782"/>
                  </a:lnTo>
                  <a:lnTo>
                    <a:pt x="0" y="1970"/>
                  </a:lnTo>
                  <a:lnTo>
                    <a:pt x="63" y="2157"/>
                  </a:lnTo>
                  <a:lnTo>
                    <a:pt x="157" y="2345"/>
                  </a:lnTo>
                  <a:lnTo>
                    <a:pt x="282" y="2501"/>
                  </a:lnTo>
                  <a:lnTo>
                    <a:pt x="438" y="2626"/>
                  </a:lnTo>
                  <a:lnTo>
                    <a:pt x="626" y="2720"/>
                  </a:lnTo>
                  <a:lnTo>
                    <a:pt x="813" y="2782"/>
                  </a:lnTo>
                  <a:lnTo>
                    <a:pt x="1219" y="2782"/>
                  </a:lnTo>
                  <a:lnTo>
                    <a:pt x="1407" y="2720"/>
                  </a:lnTo>
                  <a:lnTo>
                    <a:pt x="1595" y="2626"/>
                  </a:lnTo>
                  <a:lnTo>
                    <a:pt x="1751" y="2501"/>
                  </a:lnTo>
                  <a:lnTo>
                    <a:pt x="1876" y="2345"/>
                  </a:lnTo>
                  <a:lnTo>
                    <a:pt x="1970" y="2157"/>
                  </a:lnTo>
                  <a:lnTo>
                    <a:pt x="2001" y="1970"/>
                  </a:lnTo>
                  <a:lnTo>
                    <a:pt x="2032" y="1782"/>
                  </a:lnTo>
                  <a:lnTo>
                    <a:pt x="2032" y="1313"/>
                  </a:lnTo>
                  <a:lnTo>
                    <a:pt x="2032" y="1157"/>
                  </a:lnTo>
                  <a:lnTo>
                    <a:pt x="1563" y="1157"/>
                  </a:lnTo>
                  <a:lnTo>
                    <a:pt x="1563" y="188"/>
                  </a:lnTo>
                  <a:lnTo>
                    <a:pt x="1563" y="126"/>
                  </a:lnTo>
                  <a:lnTo>
                    <a:pt x="1532" y="63"/>
                  </a:lnTo>
                  <a:lnTo>
                    <a:pt x="1470" y="0"/>
                  </a:lnTo>
                  <a:lnTo>
                    <a:pt x="1313" y="0"/>
                  </a:lnTo>
                  <a:lnTo>
                    <a:pt x="1251" y="63"/>
                  </a:lnTo>
                  <a:lnTo>
                    <a:pt x="1219" y="126"/>
                  </a:lnTo>
                  <a:lnTo>
                    <a:pt x="1188" y="188"/>
                  </a:lnTo>
                  <a:lnTo>
                    <a:pt x="1188" y="1157"/>
                  </a:lnTo>
                  <a:lnTo>
                    <a:pt x="782" y="1157"/>
                  </a:lnTo>
                  <a:lnTo>
                    <a:pt x="782" y="188"/>
                  </a:lnTo>
                  <a:lnTo>
                    <a:pt x="751" y="126"/>
                  </a:lnTo>
                  <a:lnTo>
                    <a:pt x="719" y="6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024749" y="1645549"/>
              <a:ext cx="595200" cy="595200"/>
            </a:xfrm>
            <a:prstGeom prst="ellipse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>
            <a:off x="1181170" y="2948008"/>
            <a:ext cx="595200" cy="595200"/>
            <a:chOff x="5024749" y="4032249"/>
            <a:chExt cx="595200" cy="595200"/>
          </a:xfrm>
        </p:grpSpPr>
        <p:sp>
          <p:nvSpPr>
            <p:cNvPr id="731" name="Google Shape;731;p32"/>
            <p:cNvSpPr/>
            <p:nvPr/>
          </p:nvSpPr>
          <p:spPr>
            <a:xfrm>
              <a:off x="5154265" y="4164446"/>
              <a:ext cx="336170" cy="330792"/>
            </a:xfrm>
            <a:custGeom>
              <a:avLst/>
              <a:gdLst/>
              <a:ahLst/>
              <a:cxnLst/>
              <a:rect l="l" t="t" r="r" b="b"/>
              <a:pathLst>
                <a:path w="2939" h="2908" extrusionOk="0">
                  <a:moveTo>
                    <a:pt x="2938" y="1"/>
                  </a:moveTo>
                  <a:lnTo>
                    <a:pt x="2532" y="188"/>
                  </a:lnTo>
                  <a:lnTo>
                    <a:pt x="2188" y="407"/>
                  </a:lnTo>
                  <a:lnTo>
                    <a:pt x="1876" y="689"/>
                  </a:lnTo>
                  <a:lnTo>
                    <a:pt x="1626" y="1001"/>
                  </a:lnTo>
                  <a:lnTo>
                    <a:pt x="1438" y="1345"/>
                  </a:lnTo>
                  <a:lnTo>
                    <a:pt x="1282" y="1720"/>
                  </a:lnTo>
                  <a:lnTo>
                    <a:pt x="1188" y="2126"/>
                  </a:lnTo>
                  <a:lnTo>
                    <a:pt x="1157" y="2595"/>
                  </a:lnTo>
                  <a:lnTo>
                    <a:pt x="1157" y="2314"/>
                  </a:lnTo>
                  <a:lnTo>
                    <a:pt x="1063" y="2126"/>
                  </a:lnTo>
                  <a:lnTo>
                    <a:pt x="938" y="1970"/>
                  </a:lnTo>
                  <a:lnTo>
                    <a:pt x="782" y="1845"/>
                  </a:lnTo>
                  <a:lnTo>
                    <a:pt x="594" y="1783"/>
                  </a:lnTo>
                  <a:lnTo>
                    <a:pt x="375" y="1720"/>
                  </a:lnTo>
                  <a:lnTo>
                    <a:pt x="0" y="1720"/>
                  </a:lnTo>
                  <a:lnTo>
                    <a:pt x="0" y="1814"/>
                  </a:lnTo>
                  <a:lnTo>
                    <a:pt x="63" y="1970"/>
                  </a:lnTo>
                  <a:lnTo>
                    <a:pt x="250" y="2251"/>
                  </a:lnTo>
                  <a:lnTo>
                    <a:pt x="469" y="2501"/>
                  </a:lnTo>
                  <a:lnTo>
                    <a:pt x="657" y="2689"/>
                  </a:lnTo>
                  <a:lnTo>
                    <a:pt x="875" y="2814"/>
                  </a:lnTo>
                  <a:lnTo>
                    <a:pt x="1063" y="2877"/>
                  </a:lnTo>
                  <a:lnTo>
                    <a:pt x="1251" y="2908"/>
                  </a:lnTo>
                  <a:lnTo>
                    <a:pt x="1438" y="2908"/>
                  </a:lnTo>
                  <a:lnTo>
                    <a:pt x="1469" y="2877"/>
                  </a:lnTo>
                  <a:lnTo>
                    <a:pt x="2313" y="1095"/>
                  </a:lnTo>
                  <a:lnTo>
                    <a:pt x="2345" y="1032"/>
                  </a:lnTo>
                  <a:lnTo>
                    <a:pt x="2407" y="1064"/>
                  </a:lnTo>
                  <a:lnTo>
                    <a:pt x="2470" y="1095"/>
                  </a:lnTo>
                  <a:lnTo>
                    <a:pt x="2470" y="1157"/>
                  </a:lnTo>
                  <a:lnTo>
                    <a:pt x="1657" y="2877"/>
                  </a:lnTo>
                  <a:lnTo>
                    <a:pt x="1657" y="2877"/>
                  </a:lnTo>
                  <a:lnTo>
                    <a:pt x="1844" y="2783"/>
                  </a:lnTo>
                  <a:lnTo>
                    <a:pt x="2032" y="2689"/>
                  </a:lnTo>
                  <a:lnTo>
                    <a:pt x="2220" y="2564"/>
                  </a:lnTo>
                  <a:lnTo>
                    <a:pt x="2376" y="2408"/>
                  </a:lnTo>
                  <a:lnTo>
                    <a:pt x="2595" y="2126"/>
                  </a:lnTo>
                  <a:lnTo>
                    <a:pt x="2751" y="1845"/>
                  </a:lnTo>
                  <a:lnTo>
                    <a:pt x="2845" y="1564"/>
                  </a:lnTo>
                  <a:lnTo>
                    <a:pt x="2907" y="1282"/>
                  </a:lnTo>
                  <a:lnTo>
                    <a:pt x="2938" y="970"/>
                  </a:lnTo>
                  <a:lnTo>
                    <a:pt x="2938" y="657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5024749" y="4032249"/>
              <a:ext cx="595200" cy="595200"/>
            </a:xfrm>
            <a:prstGeom prst="ellipse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34;p32"/>
          <p:cNvSpPr txBox="1"/>
          <p:nvPr/>
        </p:nvSpPr>
        <p:spPr>
          <a:xfrm>
            <a:off x="1385496" y="2428718"/>
            <a:ext cx="1721739" cy="22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rgbClr val="81E552"/>
                </a:solidFill>
              </a:rPr>
              <a:t>Different Types of Electric </a:t>
            </a:r>
            <a:r>
              <a:rPr lang="en-US" b="1" dirty="0" smtClean="0">
                <a:solidFill>
                  <a:srgbClr val="81E552"/>
                </a:solidFill>
              </a:rPr>
              <a:t>Motors</a:t>
            </a:r>
            <a:endParaRPr lang="en-US" b="1" dirty="0">
              <a:solidFill>
                <a:srgbClr val="81E55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14295"/>
            <a:ext cx="8229600" cy="481500"/>
          </a:xfrm>
        </p:spPr>
        <p:txBody>
          <a:bodyPr/>
          <a:lstStyle/>
          <a:p>
            <a:r>
              <a:rPr lang="en-GB" dirty="0" smtClean="0"/>
              <a:t>Batteries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813900"/>
            <a:ext cx="6377940" cy="43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34"/>
          <p:cNvGrpSpPr/>
          <p:nvPr/>
        </p:nvGrpSpPr>
        <p:grpSpPr>
          <a:xfrm>
            <a:off x="1048995" y="3071228"/>
            <a:ext cx="2620233" cy="1908727"/>
            <a:chOff x="6641464" y="575791"/>
            <a:chExt cx="3137628" cy="1908727"/>
          </a:xfrm>
        </p:grpSpPr>
        <p:sp>
          <p:nvSpPr>
            <p:cNvPr id="1012" name="Google Shape;1012;p34"/>
            <p:cNvSpPr txBox="1"/>
            <p:nvPr/>
          </p:nvSpPr>
          <p:spPr>
            <a:xfrm>
              <a:off x="8044192" y="575791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Electric Motorcycles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13" name="Google Shape;1013;p34"/>
            <p:cNvSpPr txBox="1"/>
            <p:nvPr/>
          </p:nvSpPr>
          <p:spPr>
            <a:xfrm>
              <a:off x="6641464" y="809358"/>
              <a:ext cx="2696100" cy="1675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/>
                <a:t>TorkMotors</a:t>
              </a:r>
              <a:r>
                <a:rPr lang="en-US" sz="1200" dirty="0"/>
                <a:t>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/>
                <a:t>eMotionMotors</a:t>
              </a:r>
              <a:r>
                <a:rPr lang="en-US" sz="1200" dirty="0"/>
                <a:t>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/>
                <a:t>MenzaMotors</a:t>
              </a:r>
              <a:r>
                <a:rPr lang="en-US" sz="1200" dirty="0"/>
                <a:t>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/>
                <a:t>EnergicaMotors</a:t>
              </a:r>
              <a:r>
                <a:rPr lang="en-US" sz="1200" dirty="0"/>
                <a:t>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/>
                <a:t>BrammoEmpulseR</a:t>
              </a: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200" dirty="0" smtClean="0"/>
                <a:t>Zero </a:t>
              </a:r>
              <a:r>
                <a:rPr lang="pt-BR" sz="1200" dirty="0"/>
                <a:t>Motorcycles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Lightning </a:t>
              </a:r>
              <a:r>
                <a:rPr lang="en-US" sz="1200" dirty="0"/>
                <a:t>Motorcycles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/>
                <a:t>EmfluxMotors</a:t>
              </a:r>
              <a:endParaRPr lang="en-US" sz="1200" dirty="0"/>
            </a:p>
          </p:txBody>
        </p:sp>
      </p:grpSp>
      <p:grpSp>
        <p:nvGrpSpPr>
          <p:cNvPr id="1014" name="Google Shape;1014;p34"/>
          <p:cNvGrpSpPr/>
          <p:nvPr/>
        </p:nvGrpSpPr>
        <p:grpSpPr>
          <a:xfrm>
            <a:off x="5741033" y="716724"/>
            <a:ext cx="2320425" cy="2071162"/>
            <a:chOff x="5990700" y="1518320"/>
            <a:chExt cx="2778619" cy="2071162"/>
          </a:xfrm>
        </p:grpSpPr>
        <p:sp>
          <p:nvSpPr>
            <p:cNvPr id="1015" name="Google Shape;1015;p34"/>
            <p:cNvSpPr txBox="1"/>
            <p:nvPr/>
          </p:nvSpPr>
          <p:spPr>
            <a:xfrm>
              <a:off x="7034419" y="1518320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Charging Stations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16" name="Google Shape;1016;p34"/>
            <p:cNvSpPr txBox="1"/>
            <p:nvPr/>
          </p:nvSpPr>
          <p:spPr>
            <a:xfrm>
              <a:off x="5990700" y="1770920"/>
              <a:ext cx="2696100" cy="1818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/>
                <a:t>AtherGrid</a:t>
              </a: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/>
                <a:t>Exicom</a:t>
              </a: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Delta </a:t>
              </a:r>
              <a:r>
                <a:rPr lang="en-US" sz="1200" dirty="0"/>
                <a:t>Electronics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ABB</a:t>
              </a: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/>
                <a:t>Fortum</a:t>
              </a:r>
              <a:r>
                <a:rPr lang="en-US" sz="1200" dirty="0" smtClean="0"/>
                <a:t> </a:t>
              </a:r>
              <a:r>
                <a:rPr lang="en-US" sz="1200" dirty="0"/>
                <a:t>India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Magenta </a:t>
              </a:r>
              <a:r>
                <a:rPr lang="en-US" sz="1200" dirty="0"/>
                <a:t>Power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/>
                <a:t>Zevpointe</a:t>
              </a:r>
              <a:r>
                <a:rPr lang="en-US" sz="1200" dirty="0" smtClean="0"/>
                <a:t>-mobility</a:t>
              </a: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Midgard </a:t>
              </a:r>
              <a:r>
                <a:rPr lang="en-US" sz="1200" dirty="0"/>
                <a:t>Electric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EESL</a:t>
              </a:r>
              <a:endParaRPr lang="en-U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EV </a:t>
              </a:r>
              <a:r>
                <a:rPr lang="en-US" sz="1200" dirty="0"/>
                <a:t>Motors</a:t>
              </a:r>
            </a:p>
          </p:txBody>
        </p:sp>
      </p:grpSp>
      <p:sp>
        <p:nvSpPr>
          <p:cNvPr id="1018" name="Google Shape;1018;p34"/>
          <p:cNvSpPr txBox="1"/>
          <p:nvPr/>
        </p:nvSpPr>
        <p:spPr>
          <a:xfrm>
            <a:off x="1875946" y="700120"/>
            <a:ext cx="1448815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Electric Cars</a:t>
            </a:r>
            <a:endParaRPr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020" name="Google Shape;1020;p34"/>
          <p:cNvGrpSpPr/>
          <p:nvPr/>
        </p:nvGrpSpPr>
        <p:grpSpPr>
          <a:xfrm>
            <a:off x="5926886" y="3245359"/>
            <a:ext cx="2251513" cy="1386814"/>
            <a:chOff x="5990700" y="3714581"/>
            <a:chExt cx="2696100" cy="1386814"/>
          </a:xfrm>
        </p:grpSpPr>
        <p:sp>
          <p:nvSpPr>
            <p:cNvPr id="1021" name="Google Shape;1021;p34"/>
            <p:cNvSpPr txBox="1"/>
            <p:nvPr/>
          </p:nvSpPr>
          <p:spPr>
            <a:xfrm>
              <a:off x="7042500" y="3714581"/>
              <a:ext cx="16443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Electric Scooter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22" name="Google Shape;1022;p34"/>
            <p:cNvSpPr txBox="1"/>
            <p:nvPr/>
          </p:nvSpPr>
          <p:spPr>
            <a:xfrm>
              <a:off x="5990700" y="3728196"/>
              <a:ext cx="2696100" cy="1373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/>
                <a:t>Ather</a:t>
              </a:r>
              <a:r>
                <a:rPr lang="en-US" sz="1200" dirty="0" smtClean="0"/>
                <a:t> </a:t>
              </a:r>
              <a:r>
                <a:rPr lang="en-US" sz="1200" dirty="0"/>
                <a:t>Energy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Bajaj</a:t>
              </a:r>
              <a:r>
                <a:rPr lang="en-US" sz="1200" dirty="0"/>
                <a:t>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TVS </a:t>
              </a:r>
              <a:r>
                <a:rPr lang="en-US" sz="1200" dirty="0"/>
                <a:t>Creon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22Motors</a:t>
              </a:r>
              <a:r>
                <a:rPr lang="en-US" sz="1200" dirty="0"/>
                <a:t>,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Hero </a:t>
              </a:r>
              <a:r>
                <a:rPr lang="en-US" sz="1200" dirty="0"/>
                <a:t>Electric,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/>
                <a:t>NiuElectric</a:t>
              </a:r>
              <a:r>
                <a:rPr lang="en-US" sz="1200" dirty="0" smtClean="0"/>
                <a:t> </a:t>
              </a:r>
              <a:r>
                <a:rPr lang="en-US" sz="1200" dirty="0"/>
                <a:t>Scooters,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Yamaha </a:t>
              </a:r>
              <a:r>
                <a:rPr lang="en-US" sz="1200" dirty="0"/>
                <a:t>EC-03, etc.</a:t>
              </a:r>
            </a:p>
          </p:txBody>
        </p:sp>
      </p:grpSp>
      <p:grpSp>
        <p:nvGrpSpPr>
          <p:cNvPr id="1023" name="Google Shape;1023;p34"/>
          <p:cNvGrpSpPr/>
          <p:nvPr/>
        </p:nvGrpSpPr>
        <p:grpSpPr>
          <a:xfrm>
            <a:off x="5393246" y="583880"/>
            <a:ext cx="322668" cy="618190"/>
            <a:chOff x="5885942" y="2124318"/>
            <a:chExt cx="322668" cy="618190"/>
          </a:xfrm>
        </p:grpSpPr>
        <p:sp>
          <p:nvSpPr>
            <p:cNvPr id="1024" name="Google Shape;1024;p34"/>
            <p:cNvSpPr/>
            <p:nvPr/>
          </p:nvSpPr>
          <p:spPr>
            <a:xfrm>
              <a:off x="5955273" y="2124318"/>
              <a:ext cx="36261" cy="260892"/>
            </a:xfrm>
            <a:custGeom>
              <a:avLst/>
              <a:gdLst/>
              <a:ahLst/>
              <a:cxnLst/>
              <a:rect l="l" t="t" r="r" b="b"/>
              <a:pathLst>
                <a:path w="739" h="5317" extrusionOk="0">
                  <a:moveTo>
                    <a:pt x="370" y="1"/>
                  </a:moveTo>
                  <a:lnTo>
                    <a:pt x="216" y="31"/>
                  </a:lnTo>
                  <a:lnTo>
                    <a:pt x="124" y="124"/>
                  </a:lnTo>
                  <a:lnTo>
                    <a:pt x="32" y="216"/>
                  </a:lnTo>
                  <a:lnTo>
                    <a:pt x="1" y="369"/>
                  </a:lnTo>
                  <a:lnTo>
                    <a:pt x="1" y="4978"/>
                  </a:lnTo>
                  <a:lnTo>
                    <a:pt x="32" y="5101"/>
                  </a:lnTo>
                  <a:lnTo>
                    <a:pt x="124" y="5224"/>
                  </a:lnTo>
                  <a:lnTo>
                    <a:pt x="216" y="5316"/>
                  </a:lnTo>
                  <a:lnTo>
                    <a:pt x="523" y="5316"/>
                  </a:lnTo>
                  <a:lnTo>
                    <a:pt x="615" y="5224"/>
                  </a:lnTo>
                  <a:lnTo>
                    <a:pt x="708" y="5101"/>
                  </a:lnTo>
                  <a:lnTo>
                    <a:pt x="738" y="4978"/>
                  </a:lnTo>
                  <a:lnTo>
                    <a:pt x="738" y="369"/>
                  </a:lnTo>
                  <a:lnTo>
                    <a:pt x="708" y="216"/>
                  </a:lnTo>
                  <a:lnTo>
                    <a:pt x="615" y="124"/>
                  </a:lnTo>
                  <a:lnTo>
                    <a:pt x="523" y="31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104533" y="2124318"/>
              <a:ext cx="36261" cy="260892"/>
            </a:xfrm>
            <a:custGeom>
              <a:avLst/>
              <a:gdLst/>
              <a:ahLst/>
              <a:cxnLst/>
              <a:rect l="l" t="t" r="r" b="b"/>
              <a:pathLst>
                <a:path w="739" h="5317" extrusionOk="0">
                  <a:moveTo>
                    <a:pt x="369" y="1"/>
                  </a:moveTo>
                  <a:lnTo>
                    <a:pt x="216" y="31"/>
                  </a:lnTo>
                  <a:lnTo>
                    <a:pt x="124" y="124"/>
                  </a:lnTo>
                  <a:lnTo>
                    <a:pt x="32" y="216"/>
                  </a:lnTo>
                  <a:lnTo>
                    <a:pt x="1" y="369"/>
                  </a:lnTo>
                  <a:lnTo>
                    <a:pt x="1" y="4978"/>
                  </a:lnTo>
                  <a:lnTo>
                    <a:pt x="32" y="5101"/>
                  </a:lnTo>
                  <a:lnTo>
                    <a:pt x="124" y="5224"/>
                  </a:lnTo>
                  <a:lnTo>
                    <a:pt x="216" y="5316"/>
                  </a:lnTo>
                  <a:lnTo>
                    <a:pt x="492" y="5316"/>
                  </a:lnTo>
                  <a:lnTo>
                    <a:pt x="615" y="5224"/>
                  </a:lnTo>
                  <a:lnTo>
                    <a:pt x="707" y="5101"/>
                  </a:lnTo>
                  <a:lnTo>
                    <a:pt x="738" y="4978"/>
                  </a:lnTo>
                  <a:lnTo>
                    <a:pt x="738" y="369"/>
                  </a:lnTo>
                  <a:lnTo>
                    <a:pt x="707" y="216"/>
                  </a:lnTo>
                  <a:lnTo>
                    <a:pt x="615" y="124"/>
                  </a:lnTo>
                  <a:lnTo>
                    <a:pt x="492" y="31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5885942" y="2294676"/>
              <a:ext cx="322668" cy="322717"/>
            </a:xfrm>
            <a:custGeom>
              <a:avLst/>
              <a:gdLst/>
              <a:ahLst/>
              <a:cxnLst/>
              <a:rect l="l" t="t" r="r" b="b"/>
              <a:pathLst>
                <a:path w="6576" h="6577" extrusionOk="0">
                  <a:moveTo>
                    <a:pt x="892" y="1"/>
                  </a:moveTo>
                  <a:lnTo>
                    <a:pt x="677" y="93"/>
                  </a:lnTo>
                  <a:lnTo>
                    <a:pt x="492" y="185"/>
                  </a:lnTo>
                  <a:lnTo>
                    <a:pt x="339" y="308"/>
                  </a:lnTo>
                  <a:lnTo>
                    <a:pt x="185" y="492"/>
                  </a:lnTo>
                  <a:lnTo>
                    <a:pt x="93" y="677"/>
                  </a:lnTo>
                  <a:lnTo>
                    <a:pt x="31" y="892"/>
                  </a:lnTo>
                  <a:lnTo>
                    <a:pt x="1" y="1107"/>
                  </a:lnTo>
                  <a:lnTo>
                    <a:pt x="1" y="5439"/>
                  </a:lnTo>
                  <a:lnTo>
                    <a:pt x="31" y="5685"/>
                  </a:lnTo>
                  <a:lnTo>
                    <a:pt x="93" y="5900"/>
                  </a:lnTo>
                  <a:lnTo>
                    <a:pt x="185" y="6084"/>
                  </a:lnTo>
                  <a:lnTo>
                    <a:pt x="339" y="6238"/>
                  </a:lnTo>
                  <a:lnTo>
                    <a:pt x="492" y="6392"/>
                  </a:lnTo>
                  <a:lnTo>
                    <a:pt x="677" y="6484"/>
                  </a:lnTo>
                  <a:lnTo>
                    <a:pt x="892" y="6545"/>
                  </a:lnTo>
                  <a:lnTo>
                    <a:pt x="1137" y="6576"/>
                  </a:lnTo>
                  <a:lnTo>
                    <a:pt x="5470" y="6576"/>
                  </a:lnTo>
                  <a:lnTo>
                    <a:pt x="5685" y="6545"/>
                  </a:lnTo>
                  <a:lnTo>
                    <a:pt x="5900" y="6484"/>
                  </a:lnTo>
                  <a:lnTo>
                    <a:pt x="6084" y="6392"/>
                  </a:lnTo>
                  <a:lnTo>
                    <a:pt x="6269" y="6238"/>
                  </a:lnTo>
                  <a:lnTo>
                    <a:pt x="6392" y="6084"/>
                  </a:lnTo>
                  <a:lnTo>
                    <a:pt x="6484" y="5900"/>
                  </a:lnTo>
                  <a:lnTo>
                    <a:pt x="6576" y="5685"/>
                  </a:lnTo>
                  <a:lnTo>
                    <a:pt x="6576" y="5439"/>
                  </a:lnTo>
                  <a:lnTo>
                    <a:pt x="6576" y="1107"/>
                  </a:lnTo>
                  <a:lnTo>
                    <a:pt x="6576" y="892"/>
                  </a:lnTo>
                  <a:lnTo>
                    <a:pt x="6484" y="677"/>
                  </a:lnTo>
                  <a:lnTo>
                    <a:pt x="6392" y="492"/>
                  </a:lnTo>
                  <a:lnTo>
                    <a:pt x="6269" y="308"/>
                  </a:lnTo>
                  <a:lnTo>
                    <a:pt x="6084" y="185"/>
                  </a:lnTo>
                  <a:lnTo>
                    <a:pt x="5900" y="93"/>
                  </a:lnTo>
                  <a:lnTo>
                    <a:pt x="56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5941731" y="2456006"/>
              <a:ext cx="212609" cy="212609"/>
            </a:xfrm>
            <a:custGeom>
              <a:avLst/>
              <a:gdLst/>
              <a:ahLst/>
              <a:cxnLst/>
              <a:rect l="l" t="t" r="r" b="b"/>
              <a:pathLst>
                <a:path w="4333" h="4333" extrusionOk="0">
                  <a:moveTo>
                    <a:pt x="584" y="0"/>
                  </a:moveTo>
                  <a:lnTo>
                    <a:pt x="431" y="62"/>
                  </a:lnTo>
                  <a:lnTo>
                    <a:pt x="308" y="123"/>
                  </a:lnTo>
                  <a:lnTo>
                    <a:pt x="215" y="216"/>
                  </a:lnTo>
                  <a:lnTo>
                    <a:pt x="123" y="308"/>
                  </a:lnTo>
                  <a:lnTo>
                    <a:pt x="31" y="461"/>
                  </a:lnTo>
                  <a:lnTo>
                    <a:pt x="0" y="584"/>
                  </a:lnTo>
                  <a:lnTo>
                    <a:pt x="0" y="738"/>
                  </a:lnTo>
                  <a:lnTo>
                    <a:pt x="0" y="3595"/>
                  </a:lnTo>
                  <a:lnTo>
                    <a:pt x="0" y="3749"/>
                  </a:lnTo>
                  <a:lnTo>
                    <a:pt x="31" y="3872"/>
                  </a:lnTo>
                  <a:lnTo>
                    <a:pt x="123" y="4026"/>
                  </a:lnTo>
                  <a:lnTo>
                    <a:pt x="215" y="4118"/>
                  </a:lnTo>
                  <a:lnTo>
                    <a:pt x="308" y="4210"/>
                  </a:lnTo>
                  <a:lnTo>
                    <a:pt x="431" y="4271"/>
                  </a:lnTo>
                  <a:lnTo>
                    <a:pt x="584" y="4333"/>
                  </a:lnTo>
                  <a:lnTo>
                    <a:pt x="3749" y="4333"/>
                  </a:lnTo>
                  <a:lnTo>
                    <a:pt x="3872" y="4271"/>
                  </a:lnTo>
                  <a:lnTo>
                    <a:pt x="3995" y="4210"/>
                  </a:lnTo>
                  <a:lnTo>
                    <a:pt x="4118" y="4118"/>
                  </a:lnTo>
                  <a:lnTo>
                    <a:pt x="4210" y="4026"/>
                  </a:lnTo>
                  <a:lnTo>
                    <a:pt x="4271" y="3872"/>
                  </a:lnTo>
                  <a:lnTo>
                    <a:pt x="4302" y="3749"/>
                  </a:lnTo>
                  <a:lnTo>
                    <a:pt x="4333" y="3595"/>
                  </a:lnTo>
                  <a:lnTo>
                    <a:pt x="4333" y="738"/>
                  </a:lnTo>
                  <a:lnTo>
                    <a:pt x="4302" y="584"/>
                  </a:lnTo>
                  <a:lnTo>
                    <a:pt x="4271" y="461"/>
                  </a:lnTo>
                  <a:lnTo>
                    <a:pt x="4210" y="308"/>
                  </a:lnTo>
                  <a:lnTo>
                    <a:pt x="4118" y="216"/>
                  </a:lnTo>
                  <a:lnTo>
                    <a:pt x="3995" y="123"/>
                  </a:lnTo>
                  <a:lnTo>
                    <a:pt x="3872" y="62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5977893" y="2602224"/>
              <a:ext cx="140284" cy="140284"/>
            </a:xfrm>
            <a:custGeom>
              <a:avLst/>
              <a:gdLst/>
              <a:ahLst/>
              <a:cxnLst/>
              <a:rect l="l" t="t" r="r" b="b"/>
              <a:pathLst>
                <a:path w="2859" h="2859" extrusionOk="0">
                  <a:moveTo>
                    <a:pt x="370" y="1"/>
                  </a:moveTo>
                  <a:lnTo>
                    <a:pt x="277" y="32"/>
                  </a:lnTo>
                  <a:lnTo>
                    <a:pt x="124" y="154"/>
                  </a:lnTo>
                  <a:lnTo>
                    <a:pt x="32" y="308"/>
                  </a:lnTo>
                  <a:lnTo>
                    <a:pt x="1" y="400"/>
                  </a:lnTo>
                  <a:lnTo>
                    <a:pt x="1" y="492"/>
                  </a:lnTo>
                  <a:lnTo>
                    <a:pt x="1" y="2367"/>
                  </a:lnTo>
                  <a:lnTo>
                    <a:pt x="1" y="2459"/>
                  </a:lnTo>
                  <a:lnTo>
                    <a:pt x="32" y="2551"/>
                  </a:lnTo>
                  <a:lnTo>
                    <a:pt x="124" y="2705"/>
                  </a:lnTo>
                  <a:lnTo>
                    <a:pt x="277" y="2828"/>
                  </a:lnTo>
                  <a:lnTo>
                    <a:pt x="370" y="2858"/>
                  </a:lnTo>
                  <a:lnTo>
                    <a:pt x="2459" y="2858"/>
                  </a:lnTo>
                  <a:lnTo>
                    <a:pt x="2551" y="2828"/>
                  </a:lnTo>
                  <a:lnTo>
                    <a:pt x="2705" y="2705"/>
                  </a:lnTo>
                  <a:lnTo>
                    <a:pt x="2828" y="2551"/>
                  </a:lnTo>
                  <a:lnTo>
                    <a:pt x="2858" y="2459"/>
                  </a:lnTo>
                  <a:lnTo>
                    <a:pt x="2858" y="2367"/>
                  </a:lnTo>
                  <a:lnTo>
                    <a:pt x="2858" y="492"/>
                  </a:lnTo>
                  <a:lnTo>
                    <a:pt x="2858" y="400"/>
                  </a:lnTo>
                  <a:lnTo>
                    <a:pt x="2828" y="308"/>
                  </a:lnTo>
                  <a:lnTo>
                    <a:pt x="2705" y="154"/>
                  </a:lnTo>
                  <a:lnTo>
                    <a:pt x="2551" y="32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014104" y="2389669"/>
              <a:ext cx="82973" cy="182482"/>
            </a:xfrm>
            <a:custGeom>
              <a:avLst/>
              <a:gdLst/>
              <a:ahLst/>
              <a:cxnLst/>
              <a:rect l="l" t="t" r="r" b="b"/>
              <a:pathLst>
                <a:path w="1691" h="3719" extrusionOk="0">
                  <a:moveTo>
                    <a:pt x="584" y="1"/>
                  </a:moveTo>
                  <a:lnTo>
                    <a:pt x="31" y="1752"/>
                  </a:lnTo>
                  <a:lnTo>
                    <a:pt x="523" y="1752"/>
                  </a:lnTo>
                  <a:lnTo>
                    <a:pt x="0" y="3718"/>
                  </a:lnTo>
                  <a:lnTo>
                    <a:pt x="1690" y="1291"/>
                  </a:lnTo>
                  <a:lnTo>
                    <a:pt x="891" y="1291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34"/>
          <p:cNvGrpSpPr/>
          <p:nvPr/>
        </p:nvGrpSpPr>
        <p:grpSpPr>
          <a:xfrm>
            <a:off x="1046395" y="2933523"/>
            <a:ext cx="465225" cy="425584"/>
            <a:chOff x="5816552" y="3196378"/>
            <a:chExt cx="465225" cy="425584"/>
          </a:xfrm>
        </p:grpSpPr>
        <p:sp>
          <p:nvSpPr>
            <p:cNvPr id="1031" name="Google Shape;1031;p34"/>
            <p:cNvSpPr/>
            <p:nvPr/>
          </p:nvSpPr>
          <p:spPr>
            <a:xfrm>
              <a:off x="5862443" y="3484218"/>
              <a:ext cx="183636" cy="108552"/>
            </a:xfrm>
            <a:custGeom>
              <a:avLst/>
              <a:gdLst/>
              <a:ahLst/>
              <a:cxnLst/>
              <a:rect l="l" t="t" r="r" b="b"/>
              <a:pathLst>
                <a:path w="2705" h="1599" extrusionOk="0">
                  <a:moveTo>
                    <a:pt x="1" y="1"/>
                  </a:moveTo>
                  <a:lnTo>
                    <a:pt x="922" y="1598"/>
                  </a:lnTo>
                  <a:lnTo>
                    <a:pt x="2704" y="1598"/>
                  </a:lnTo>
                  <a:lnTo>
                    <a:pt x="2366" y="799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5816552" y="3338193"/>
              <a:ext cx="156549" cy="137744"/>
            </a:xfrm>
            <a:custGeom>
              <a:avLst/>
              <a:gdLst/>
              <a:ahLst/>
              <a:cxnLst/>
              <a:rect l="l" t="t" r="r" b="b"/>
              <a:pathLst>
                <a:path w="2306" h="2029" extrusionOk="0">
                  <a:moveTo>
                    <a:pt x="1537" y="1"/>
                  </a:moveTo>
                  <a:lnTo>
                    <a:pt x="1" y="247"/>
                  </a:lnTo>
                  <a:lnTo>
                    <a:pt x="431" y="492"/>
                  </a:lnTo>
                  <a:lnTo>
                    <a:pt x="154" y="1107"/>
                  </a:lnTo>
                  <a:lnTo>
                    <a:pt x="154" y="1199"/>
                  </a:lnTo>
                  <a:lnTo>
                    <a:pt x="154" y="1322"/>
                  </a:lnTo>
                  <a:lnTo>
                    <a:pt x="185" y="1445"/>
                  </a:lnTo>
                  <a:lnTo>
                    <a:pt x="246" y="1598"/>
                  </a:lnTo>
                  <a:lnTo>
                    <a:pt x="339" y="1752"/>
                  </a:lnTo>
                  <a:lnTo>
                    <a:pt x="492" y="1906"/>
                  </a:lnTo>
                  <a:lnTo>
                    <a:pt x="677" y="2029"/>
                  </a:lnTo>
                  <a:lnTo>
                    <a:pt x="1414" y="2029"/>
                  </a:lnTo>
                  <a:lnTo>
                    <a:pt x="1844" y="1168"/>
                  </a:lnTo>
                  <a:lnTo>
                    <a:pt x="2305" y="1414"/>
                  </a:lnTo>
                  <a:lnTo>
                    <a:pt x="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127333" y="3309002"/>
              <a:ext cx="154444" cy="212827"/>
            </a:xfrm>
            <a:custGeom>
              <a:avLst/>
              <a:gdLst/>
              <a:ahLst/>
              <a:cxnLst/>
              <a:rect l="l" t="t" r="r" b="b"/>
              <a:pathLst>
                <a:path w="2275" h="3135" extrusionOk="0">
                  <a:moveTo>
                    <a:pt x="1445" y="1"/>
                  </a:moveTo>
                  <a:lnTo>
                    <a:pt x="892" y="677"/>
                  </a:lnTo>
                  <a:lnTo>
                    <a:pt x="1" y="738"/>
                  </a:lnTo>
                  <a:lnTo>
                    <a:pt x="1261" y="3135"/>
                  </a:lnTo>
                  <a:lnTo>
                    <a:pt x="2274" y="1568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058497" y="3448781"/>
              <a:ext cx="146094" cy="173181"/>
            </a:xfrm>
            <a:custGeom>
              <a:avLst/>
              <a:gdLst/>
              <a:ahLst/>
              <a:cxnLst/>
              <a:rect l="l" t="t" r="r" b="b"/>
              <a:pathLst>
                <a:path w="2152" h="2551" extrusionOk="0">
                  <a:moveTo>
                    <a:pt x="892" y="0"/>
                  </a:moveTo>
                  <a:lnTo>
                    <a:pt x="1" y="1321"/>
                  </a:lnTo>
                  <a:lnTo>
                    <a:pt x="923" y="2550"/>
                  </a:lnTo>
                  <a:lnTo>
                    <a:pt x="923" y="2090"/>
                  </a:lnTo>
                  <a:lnTo>
                    <a:pt x="1568" y="2028"/>
                  </a:lnTo>
                  <a:lnTo>
                    <a:pt x="1691" y="1997"/>
                  </a:lnTo>
                  <a:lnTo>
                    <a:pt x="1783" y="1936"/>
                  </a:lnTo>
                  <a:lnTo>
                    <a:pt x="1875" y="1844"/>
                  </a:lnTo>
                  <a:lnTo>
                    <a:pt x="1998" y="1721"/>
                  </a:lnTo>
                  <a:lnTo>
                    <a:pt x="2090" y="1567"/>
                  </a:lnTo>
                  <a:lnTo>
                    <a:pt x="2152" y="1383"/>
                  </a:lnTo>
                  <a:lnTo>
                    <a:pt x="2152" y="1137"/>
                  </a:lnTo>
                  <a:lnTo>
                    <a:pt x="1814" y="492"/>
                  </a:lnTo>
                  <a:lnTo>
                    <a:pt x="892" y="49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5885388" y="3196378"/>
              <a:ext cx="191986" cy="160690"/>
            </a:xfrm>
            <a:custGeom>
              <a:avLst/>
              <a:gdLst/>
              <a:ahLst/>
              <a:cxnLst/>
              <a:rect l="l" t="t" r="r" b="b"/>
              <a:pathLst>
                <a:path w="2828" h="2367" extrusionOk="0">
                  <a:moveTo>
                    <a:pt x="953" y="0"/>
                  </a:moveTo>
                  <a:lnTo>
                    <a:pt x="1" y="1475"/>
                  </a:lnTo>
                  <a:lnTo>
                    <a:pt x="861" y="1629"/>
                  </a:lnTo>
                  <a:lnTo>
                    <a:pt x="1353" y="2366"/>
                  </a:lnTo>
                  <a:lnTo>
                    <a:pt x="2827" y="9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056460" y="3196378"/>
              <a:ext cx="152340" cy="131498"/>
            </a:xfrm>
            <a:custGeom>
              <a:avLst/>
              <a:gdLst/>
              <a:ahLst/>
              <a:cxnLst/>
              <a:rect l="l" t="t" r="r" b="b"/>
              <a:pathLst>
                <a:path w="2244" h="1937" extrusionOk="0">
                  <a:moveTo>
                    <a:pt x="799" y="0"/>
                  </a:moveTo>
                  <a:lnTo>
                    <a:pt x="615" y="62"/>
                  </a:lnTo>
                  <a:lnTo>
                    <a:pt x="400" y="154"/>
                  </a:lnTo>
                  <a:lnTo>
                    <a:pt x="0" y="769"/>
                  </a:lnTo>
                  <a:lnTo>
                    <a:pt x="492" y="1567"/>
                  </a:lnTo>
                  <a:lnTo>
                    <a:pt x="31" y="1844"/>
                  </a:lnTo>
                  <a:lnTo>
                    <a:pt x="1629" y="1936"/>
                  </a:lnTo>
                  <a:lnTo>
                    <a:pt x="2243" y="523"/>
                  </a:lnTo>
                  <a:lnTo>
                    <a:pt x="1813" y="769"/>
                  </a:lnTo>
                  <a:lnTo>
                    <a:pt x="1444" y="215"/>
                  </a:lnTo>
                  <a:lnTo>
                    <a:pt x="1383" y="154"/>
                  </a:lnTo>
                  <a:lnTo>
                    <a:pt x="1291" y="93"/>
                  </a:lnTo>
                  <a:lnTo>
                    <a:pt x="1137" y="31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34"/>
          <p:cNvGrpSpPr/>
          <p:nvPr/>
        </p:nvGrpSpPr>
        <p:grpSpPr>
          <a:xfrm>
            <a:off x="5422291" y="3236322"/>
            <a:ext cx="491901" cy="375290"/>
            <a:chOff x="5801324" y="4211428"/>
            <a:chExt cx="491901" cy="375290"/>
          </a:xfrm>
        </p:grpSpPr>
        <p:sp>
          <p:nvSpPr>
            <p:cNvPr id="1038" name="Google Shape;1038;p34"/>
            <p:cNvSpPr/>
            <p:nvPr/>
          </p:nvSpPr>
          <p:spPr>
            <a:xfrm>
              <a:off x="5839480" y="4270766"/>
              <a:ext cx="428283" cy="315951"/>
            </a:xfrm>
            <a:custGeom>
              <a:avLst/>
              <a:gdLst/>
              <a:ahLst/>
              <a:cxnLst/>
              <a:rect l="l" t="t" r="r" b="b"/>
              <a:pathLst>
                <a:path w="6207" h="4579" extrusionOk="0">
                  <a:moveTo>
                    <a:pt x="0" y="0"/>
                  </a:moveTo>
                  <a:lnTo>
                    <a:pt x="0" y="4579"/>
                  </a:lnTo>
                  <a:lnTo>
                    <a:pt x="6207" y="4579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5873358" y="4211428"/>
              <a:ext cx="93357" cy="91218"/>
            </a:xfrm>
            <a:custGeom>
              <a:avLst/>
              <a:gdLst/>
              <a:ahLst/>
              <a:cxnLst/>
              <a:rect l="l" t="t" r="r" b="b"/>
              <a:pathLst>
                <a:path w="1353" h="1322" extrusionOk="0">
                  <a:moveTo>
                    <a:pt x="1" y="0"/>
                  </a:moveTo>
                  <a:lnTo>
                    <a:pt x="1" y="1321"/>
                  </a:lnTo>
                  <a:lnTo>
                    <a:pt x="1353" y="1321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138379" y="4211428"/>
              <a:ext cx="93357" cy="91218"/>
            </a:xfrm>
            <a:custGeom>
              <a:avLst/>
              <a:gdLst/>
              <a:ahLst/>
              <a:cxnLst/>
              <a:rect l="l" t="t" r="r" b="b"/>
              <a:pathLst>
                <a:path w="1353" h="1322" extrusionOk="0">
                  <a:moveTo>
                    <a:pt x="1" y="0"/>
                  </a:moveTo>
                  <a:lnTo>
                    <a:pt x="1" y="1321"/>
                  </a:lnTo>
                  <a:lnTo>
                    <a:pt x="1353" y="1321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5801324" y="4270766"/>
              <a:ext cx="491901" cy="65757"/>
            </a:xfrm>
            <a:custGeom>
              <a:avLst/>
              <a:gdLst/>
              <a:ahLst/>
              <a:cxnLst/>
              <a:rect l="l" t="t" r="r" b="b"/>
              <a:pathLst>
                <a:path w="7129" h="953" extrusionOk="0">
                  <a:moveTo>
                    <a:pt x="0" y="0"/>
                  </a:moveTo>
                  <a:lnTo>
                    <a:pt x="0" y="953"/>
                  </a:lnTo>
                  <a:lnTo>
                    <a:pt x="7129" y="953"/>
                  </a:lnTo>
                  <a:lnTo>
                    <a:pt x="71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011216" y="4364052"/>
              <a:ext cx="84870" cy="184506"/>
            </a:xfrm>
            <a:custGeom>
              <a:avLst/>
              <a:gdLst/>
              <a:ahLst/>
              <a:cxnLst/>
              <a:rect l="l" t="t" r="r" b="b"/>
              <a:pathLst>
                <a:path w="1230" h="2674" extrusionOk="0">
                  <a:moveTo>
                    <a:pt x="430" y="0"/>
                  </a:moveTo>
                  <a:lnTo>
                    <a:pt x="31" y="1291"/>
                  </a:lnTo>
                  <a:lnTo>
                    <a:pt x="369" y="1291"/>
                  </a:lnTo>
                  <a:lnTo>
                    <a:pt x="0" y="2674"/>
                  </a:lnTo>
                  <a:lnTo>
                    <a:pt x="1229" y="922"/>
                  </a:lnTo>
                  <a:lnTo>
                    <a:pt x="645" y="922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34"/>
          <p:cNvGrpSpPr/>
          <p:nvPr/>
        </p:nvGrpSpPr>
        <p:grpSpPr>
          <a:xfrm>
            <a:off x="911623" y="652225"/>
            <a:ext cx="620968" cy="369112"/>
            <a:chOff x="1535127" y="2382622"/>
            <a:chExt cx="319675" cy="190038"/>
          </a:xfrm>
        </p:grpSpPr>
        <p:sp>
          <p:nvSpPr>
            <p:cNvPr id="1044" name="Google Shape;1044;p34"/>
            <p:cNvSpPr/>
            <p:nvPr/>
          </p:nvSpPr>
          <p:spPr>
            <a:xfrm>
              <a:off x="1535127" y="2382622"/>
              <a:ext cx="319675" cy="190038"/>
            </a:xfrm>
            <a:custGeom>
              <a:avLst/>
              <a:gdLst/>
              <a:ahLst/>
              <a:cxnLst/>
              <a:rect l="l" t="t" r="r" b="b"/>
              <a:pathLst>
                <a:path w="6515" h="3873" extrusionOk="0">
                  <a:moveTo>
                    <a:pt x="4947" y="370"/>
                  </a:moveTo>
                  <a:lnTo>
                    <a:pt x="5040" y="400"/>
                  </a:lnTo>
                  <a:lnTo>
                    <a:pt x="5193" y="492"/>
                  </a:lnTo>
                  <a:lnTo>
                    <a:pt x="5316" y="646"/>
                  </a:lnTo>
                  <a:lnTo>
                    <a:pt x="5347" y="738"/>
                  </a:lnTo>
                  <a:lnTo>
                    <a:pt x="5347" y="861"/>
                  </a:lnTo>
                  <a:lnTo>
                    <a:pt x="5347" y="953"/>
                  </a:lnTo>
                  <a:lnTo>
                    <a:pt x="5347" y="1138"/>
                  </a:lnTo>
                  <a:lnTo>
                    <a:pt x="6084" y="1138"/>
                  </a:lnTo>
                  <a:lnTo>
                    <a:pt x="6146" y="1168"/>
                  </a:lnTo>
                  <a:lnTo>
                    <a:pt x="6176" y="1199"/>
                  </a:lnTo>
                  <a:lnTo>
                    <a:pt x="6176" y="2674"/>
                  </a:lnTo>
                  <a:lnTo>
                    <a:pt x="6146" y="2735"/>
                  </a:lnTo>
                  <a:lnTo>
                    <a:pt x="5347" y="2735"/>
                  </a:lnTo>
                  <a:lnTo>
                    <a:pt x="5347" y="3043"/>
                  </a:lnTo>
                  <a:lnTo>
                    <a:pt x="5347" y="3135"/>
                  </a:lnTo>
                  <a:lnTo>
                    <a:pt x="5316" y="3227"/>
                  </a:lnTo>
                  <a:lnTo>
                    <a:pt x="5193" y="3381"/>
                  </a:lnTo>
                  <a:lnTo>
                    <a:pt x="5040" y="3504"/>
                  </a:lnTo>
                  <a:lnTo>
                    <a:pt x="4947" y="3504"/>
                  </a:lnTo>
                  <a:lnTo>
                    <a:pt x="4855" y="3534"/>
                  </a:lnTo>
                  <a:lnTo>
                    <a:pt x="861" y="3534"/>
                  </a:lnTo>
                  <a:lnTo>
                    <a:pt x="738" y="3504"/>
                  </a:lnTo>
                  <a:lnTo>
                    <a:pt x="646" y="3504"/>
                  </a:lnTo>
                  <a:lnTo>
                    <a:pt x="492" y="3381"/>
                  </a:lnTo>
                  <a:lnTo>
                    <a:pt x="400" y="3227"/>
                  </a:lnTo>
                  <a:lnTo>
                    <a:pt x="369" y="3135"/>
                  </a:lnTo>
                  <a:lnTo>
                    <a:pt x="369" y="3043"/>
                  </a:lnTo>
                  <a:lnTo>
                    <a:pt x="369" y="861"/>
                  </a:lnTo>
                  <a:lnTo>
                    <a:pt x="369" y="738"/>
                  </a:lnTo>
                  <a:lnTo>
                    <a:pt x="400" y="646"/>
                  </a:lnTo>
                  <a:lnTo>
                    <a:pt x="492" y="492"/>
                  </a:lnTo>
                  <a:lnTo>
                    <a:pt x="646" y="400"/>
                  </a:lnTo>
                  <a:lnTo>
                    <a:pt x="738" y="370"/>
                  </a:lnTo>
                  <a:close/>
                  <a:moveTo>
                    <a:pt x="861" y="1"/>
                  </a:moveTo>
                  <a:lnTo>
                    <a:pt x="677" y="32"/>
                  </a:lnTo>
                  <a:lnTo>
                    <a:pt x="523" y="62"/>
                  </a:lnTo>
                  <a:lnTo>
                    <a:pt x="369" y="154"/>
                  </a:lnTo>
                  <a:lnTo>
                    <a:pt x="246" y="247"/>
                  </a:lnTo>
                  <a:lnTo>
                    <a:pt x="154" y="370"/>
                  </a:lnTo>
                  <a:lnTo>
                    <a:pt x="62" y="523"/>
                  </a:lnTo>
                  <a:lnTo>
                    <a:pt x="31" y="677"/>
                  </a:lnTo>
                  <a:lnTo>
                    <a:pt x="1" y="861"/>
                  </a:lnTo>
                  <a:lnTo>
                    <a:pt x="1" y="3043"/>
                  </a:lnTo>
                  <a:lnTo>
                    <a:pt x="31" y="3196"/>
                  </a:lnTo>
                  <a:lnTo>
                    <a:pt x="62" y="3350"/>
                  </a:lnTo>
                  <a:lnTo>
                    <a:pt x="154" y="3504"/>
                  </a:lnTo>
                  <a:lnTo>
                    <a:pt x="246" y="3627"/>
                  </a:lnTo>
                  <a:lnTo>
                    <a:pt x="369" y="3749"/>
                  </a:lnTo>
                  <a:lnTo>
                    <a:pt x="523" y="3811"/>
                  </a:lnTo>
                  <a:lnTo>
                    <a:pt x="677" y="3872"/>
                  </a:lnTo>
                  <a:lnTo>
                    <a:pt x="5040" y="3872"/>
                  </a:lnTo>
                  <a:lnTo>
                    <a:pt x="5193" y="3811"/>
                  </a:lnTo>
                  <a:lnTo>
                    <a:pt x="5316" y="3749"/>
                  </a:lnTo>
                  <a:lnTo>
                    <a:pt x="5470" y="3627"/>
                  </a:lnTo>
                  <a:lnTo>
                    <a:pt x="5562" y="3504"/>
                  </a:lnTo>
                  <a:lnTo>
                    <a:pt x="5623" y="3350"/>
                  </a:lnTo>
                  <a:lnTo>
                    <a:pt x="5685" y="3196"/>
                  </a:lnTo>
                  <a:lnTo>
                    <a:pt x="5703" y="3104"/>
                  </a:lnTo>
                  <a:lnTo>
                    <a:pt x="6084" y="3104"/>
                  </a:lnTo>
                  <a:lnTo>
                    <a:pt x="6269" y="3073"/>
                  </a:lnTo>
                  <a:lnTo>
                    <a:pt x="6391" y="2981"/>
                  </a:lnTo>
                  <a:lnTo>
                    <a:pt x="6484" y="2828"/>
                  </a:lnTo>
                  <a:lnTo>
                    <a:pt x="6514" y="2674"/>
                  </a:lnTo>
                  <a:lnTo>
                    <a:pt x="6514" y="1199"/>
                  </a:lnTo>
                  <a:lnTo>
                    <a:pt x="6484" y="1046"/>
                  </a:lnTo>
                  <a:lnTo>
                    <a:pt x="6391" y="923"/>
                  </a:lnTo>
                  <a:lnTo>
                    <a:pt x="6269" y="830"/>
                  </a:lnTo>
                  <a:lnTo>
                    <a:pt x="6084" y="800"/>
                  </a:lnTo>
                  <a:lnTo>
                    <a:pt x="5705" y="800"/>
                  </a:lnTo>
                  <a:lnTo>
                    <a:pt x="5685" y="677"/>
                  </a:lnTo>
                  <a:lnTo>
                    <a:pt x="5623" y="523"/>
                  </a:lnTo>
                  <a:lnTo>
                    <a:pt x="5562" y="370"/>
                  </a:lnTo>
                  <a:lnTo>
                    <a:pt x="5470" y="247"/>
                  </a:lnTo>
                  <a:lnTo>
                    <a:pt x="5316" y="154"/>
                  </a:lnTo>
                  <a:lnTo>
                    <a:pt x="5193" y="62"/>
                  </a:lnTo>
                  <a:lnTo>
                    <a:pt x="5040" y="32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1694936" y="2421826"/>
              <a:ext cx="31698" cy="110107"/>
            </a:xfrm>
            <a:custGeom>
              <a:avLst/>
              <a:gdLst/>
              <a:ahLst/>
              <a:cxnLst/>
              <a:rect l="l" t="t" r="r" b="b"/>
              <a:pathLst>
                <a:path w="646" h="2244" extrusionOk="0">
                  <a:moveTo>
                    <a:pt x="93" y="1"/>
                  </a:moveTo>
                  <a:lnTo>
                    <a:pt x="62" y="62"/>
                  </a:lnTo>
                  <a:lnTo>
                    <a:pt x="31" y="93"/>
                  </a:lnTo>
                  <a:lnTo>
                    <a:pt x="0" y="154"/>
                  </a:lnTo>
                  <a:lnTo>
                    <a:pt x="0" y="2059"/>
                  </a:lnTo>
                  <a:lnTo>
                    <a:pt x="31" y="2121"/>
                  </a:lnTo>
                  <a:lnTo>
                    <a:pt x="62" y="2182"/>
                  </a:lnTo>
                  <a:lnTo>
                    <a:pt x="93" y="2213"/>
                  </a:lnTo>
                  <a:lnTo>
                    <a:pt x="154" y="2244"/>
                  </a:lnTo>
                  <a:lnTo>
                    <a:pt x="461" y="2244"/>
                  </a:lnTo>
                  <a:lnTo>
                    <a:pt x="523" y="2213"/>
                  </a:lnTo>
                  <a:lnTo>
                    <a:pt x="584" y="2182"/>
                  </a:lnTo>
                  <a:lnTo>
                    <a:pt x="615" y="2121"/>
                  </a:lnTo>
                  <a:lnTo>
                    <a:pt x="646" y="2059"/>
                  </a:lnTo>
                  <a:lnTo>
                    <a:pt x="646" y="154"/>
                  </a:lnTo>
                  <a:lnTo>
                    <a:pt x="615" y="93"/>
                  </a:lnTo>
                  <a:lnTo>
                    <a:pt x="584" y="62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1654211" y="2421826"/>
              <a:ext cx="31747" cy="110107"/>
            </a:xfrm>
            <a:custGeom>
              <a:avLst/>
              <a:gdLst/>
              <a:ahLst/>
              <a:cxnLst/>
              <a:rect l="l" t="t" r="r" b="b"/>
              <a:pathLst>
                <a:path w="647" h="2244" extrusionOk="0">
                  <a:moveTo>
                    <a:pt x="93" y="1"/>
                  </a:moveTo>
                  <a:lnTo>
                    <a:pt x="62" y="62"/>
                  </a:lnTo>
                  <a:lnTo>
                    <a:pt x="32" y="93"/>
                  </a:lnTo>
                  <a:lnTo>
                    <a:pt x="1" y="154"/>
                  </a:lnTo>
                  <a:lnTo>
                    <a:pt x="1" y="2059"/>
                  </a:lnTo>
                  <a:lnTo>
                    <a:pt x="32" y="2121"/>
                  </a:lnTo>
                  <a:lnTo>
                    <a:pt x="62" y="2182"/>
                  </a:lnTo>
                  <a:lnTo>
                    <a:pt x="93" y="2213"/>
                  </a:lnTo>
                  <a:lnTo>
                    <a:pt x="185" y="2244"/>
                  </a:lnTo>
                  <a:lnTo>
                    <a:pt x="462" y="2244"/>
                  </a:lnTo>
                  <a:lnTo>
                    <a:pt x="523" y="2213"/>
                  </a:lnTo>
                  <a:lnTo>
                    <a:pt x="585" y="2182"/>
                  </a:lnTo>
                  <a:lnTo>
                    <a:pt x="615" y="2121"/>
                  </a:lnTo>
                  <a:lnTo>
                    <a:pt x="646" y="2059"/>
                  </a:lnTo>
                  <a:lnTo>
                    <a:pt x="646" y="154"/>
                  </a:lnTo>
                  <a:lnTo>
                    <a:pt x="615" y="93"/>
                  </a:lnTo>
                  <a:lnTo>
                    <a:pt x="585" y="62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1613535" y="2421826"/>
              <a:ext cx="31698" cy="110107"/>
            </a:xfrm>
            <a:custGeom>
              <a:avLst/>
              <a:gdLst/>
              <a:ahLst/>
              <a:cxnLst/>
              <a:rect l="l" t="t" r="r" b="b"/>
              <a:pathLst>
                <a:path w="646" h="2244" extrusionOk="0">
                  <a:moveTo>
                    <a:pt x="92" y="1"/>
                  </a:moveTo>
                  <a:lnTo>
                    <a:pt x="62" y="62"/>
                  </a:lnTo>
                  <a:lnTo>
                    <a:pt x="31" y="93"/>
                  </a:lnTo>
                  <a:lnTo>
                    <a:pt x="0" y="154"/>
                  </a:lnTo>
                  <a:lnTo>
                    <a:pt x="0" y="2059"/>
                  </a:lnTo>
                  <a:lnTo>
                    <a:pt x="31" y="2121"/>
                  </a:lnTo>
                  <a:lnTo>
                    <a:pt x="62" y="2182"/>
                  </a:lnTo>
                  <a:lnTo>
                    <a:pt x="92" y="2213"/>
                  </a:lnTo>
                  <a:lnTo>
                    <a:pt x="185" y="2244"/>
                  </a:lnTo>
                  <a:lnTo>
                    <a:pt x="461" y="2244"/>
                  </a:lnTo>
                  <a:lnTo>
                    <a:pt x="523" y="2213"/>
                  </a:lnTo>
                  <a:lnTo>
                    <a:pt x="584" y="2182"/>
                  </a:lnTo>
                  <a:lnTo>
                    <a:pt x="615" y="2121"/>
                  </a:lnTo>
                  <a:lnTo>
                    <a:pt x="646" y="2059"/>
                  </a:lnTo>
                  <a:lnTo>
                    <a:pt x="646" y="154"/>
                  </a:lnTo>
                  <a:lnTo>
                    <a:pt x="615" y="93"/>
                  </a:lnTo>
                  <a:lnTo>
                    <a:pt x="584" y="62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1572810" y="2421826"/>
              <a:ext cx="31698" cy="110107"/>
            </a:xfrm>
            <a:custGeom>
              <a:avLst/>
              <a:gdLst/>
              <a:ahLst/>
              <a:cxnLst/>
              <a:rect l="l" t="t" r="r" b="b"/>
              <a:pathLst>
                <a:path w="646" h="2244" extrusionOk="0">
                  <a:moveTo>
                    <a:pt x="124" y="1"/>
                  </a:moveTo>
                  <a:lnTo>
                    <a:pt x="62" y="62"/>
                  </a:lnTo>
                  <a:lnTo>
                    <a:pt x="31" y="93"/>
                  </a:lnTo>
                  <a:lnTo>
                    <a:pt x="1" y="154"/>
                  </a:lnTo>
                  <a:lnTo>
                    <a:pt x="1" y="2059"/>
                  </a:lnTo>
                  <a:lnTo>
                    <a:pt x="31" y="2121"/>
                  </a:lnTo>
                  <a:lnTo>
                    <a:pt x="62" y="2182"/>
                  </a:lnTo>
                  <a:lnTo>
                    <a:pt x="124" y="2213"/>
                  </a:lnTo>
                  <a:lnTo>
                    <a:pt x="185" y="2244"/>
                  </a:lnTo>
                  <a:lnTo>
                    <a:pt x="462" y="2244"/>
                  </a:lnTo>
                  <a:lnTo>
                    <a:pt x="523" y="2213"/>
                  </a:lnTo>
                  <a:lnTo>
                    <a:pt x="584" y="2182"/>
                  </a:lnTo>
                  <a:lnTo>
                    <a:pt x="615" y="2121"/>
                  </a:lnTo>
                  <a:lnTo>
                    <a:pt x="646" y="2059"/>
                  </a:lnTo>
                  <a:lnTo>
                    <a:pt x="646" y="154"/>
                  </a:lnTo>
                  <a:lnTo>
                    <a:pt x="615" y="93"/>
                  </a:lnTo>
                  <a:lnTo>
                    <a:pt x="584" y="62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794214" y="1116320"/>
            <a:ext cx="31046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Mahindra </a:t>
            </a:r>
            <a:r>
              <a:rPr lang="en-US" sz="1200" dirty="0"/>
              <a:t>e-</a:t>
            </a:r>
            <a:r>
              <a:rPr lang="en-US" sz="1200" dirty="0" err="1"/>
              <a:t>Verito</a:t>
            </a:r>
            <a:r>
              <a:rPr lang="en-US" sz="1200" dirty="0"/>
              <a:t>, e2o,e-Supro,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TATA </a:t>
            </a:r>
            <a:r>
              <a:rPr lang="en-US" sz="1200" dirty="0" err="1"/>
              <a:t>Tigor</a:t>
            </a:r>
            <a:r>
              <a:rPr lang="en-US" sz="1200" dirty="0"/>
              <a:t>, Tiago.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Chevy </a:t>
            </a:r>
            <a:r>
              <a:rPr lang="en-US" sz="1200" dirty="0"/>
              <a:t>Bolt EV,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Nissan </a:t>
            </a:r>
            <a:r>
              <a:rPr lang="en-US" sz="1200" dirty="0"/>
              <a:t>Leaf EV,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Upcoming </a:t>
            </a:r>
            <a:r>
              <a:rPr lang="en-US" sz="1200" dirty="0" err="1"/>
              <a:t>HypercarPininfarinaBattista</a:t>
            </a:r>
            <a:r>
              <a:rPr lang="en-US" sz="1200" dirty="0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Tesla </a:t>
            </a:r>
            <a:r>
              <a:rPr lang="en-US" sz="1200" dirty="0"/>
              <a:t>Roadster 2008,Model </a:t>
            </a:r>
            <a:r>
              <a:rPr lang="en-US" sz="1200" dirty="0" err="1"/>
              <a:t>S,Model</a:t>
            </a:r>
            <a:r>
              <a:rPr lang="en-US" sz="1200" dirty="0"/>
              <a:t> X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4454" y="4370563"/>
            <a:ext cx="1612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D8714"/>
                </a:solidFill>
              </a:rPr>
              <a:t>Electric Buses</a:t>
            </a:r>
          </a:p>
          <a:p>
            <a:r>
              <a:rPr lang="it-IT" dirty="0" smtClean="0"/>
              <a:t>TATA </a:t>
            </a:r>
            <a:r>
              <a:rPr lang="it-IT" dirty="0"/>
              <a:t>Ultra Urban </a:t>
            </a:r>
          </a:p>
        </p:txBody>
      </p:sp>
      <p:sp>
        <p:nvSpPr>
          <p:cNvPr id="75" name="Google Shape;194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Major Players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" y="436469"/>
            <a:ext cx="7032884" cy="35565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89591" y="114152"/>
            <a:ext cx="2393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Fira Sans" panose="020B0604020202020204" charset="0"/>
                <a:cs typeface="Arial" pitchFamily="34" charset="0"/>
              </a:rPr>
              <a:t>Energy Storage Ecosystem </a:t>
            </a:r>
            <a:endParaRPr lang="en-US" dirty="0">
              <a:latin typeface="Fira Sans" panose="020B060402020202020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1516" y="2457450"/>
            <a:ext cx="959485" cy="10618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050" dirty="0"/>
              <a:t>Fuel Cells</a:t>
            </a:r>
          </a:p>
          <a:p>
            <a:endParaRPr lang="en-IN" sz="1050" dirty="0"/>
          </a:p>
          <a:p>
            <a:endParaRPr lang="en-IN" sz="1050" dirty="0"/>
          </a:p>
          <a:p>
            <a:endParaRPr lang="en-IN" sz="1050" dirty="0"/>
          </a:p>
          <a:p>
            <a:endParaRPr lang="en-IN" sz="1050" dirty="0"/>
          </a:p>
          <a:p>
            <a:endParaRPr lang="en-IN" sz="1050" dirty="0"/>
          </a:p>
        </p:txBody>
      </p:sp>
      <p:pic>
        <p:nvPicPr>
          <p:cNvPr id="7" name="Picture 2" descr="http://www.northportinvestments.com/portals/npi_c403/images/bloomenergy-logo241x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219" y="3486150"/>
            <a:ext cx="916781" cy="36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berrantgroup.com/storage/logo-ballar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-876" r="-2500" b="35834"/>
          <a:stretch/>
        </p:blipFill>
        <p:spPr bwMode="auto">
          <a:xfrm>
            <a:off x="7143750" y="2800350"/>
            <a:ext cx="857250" cy="55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ile:Hydrogenics Logo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6" b="33133"/>
          <a:stretch/>
        </p:blipFill>
        <p:spPr bwMode="auto">
          <a:xfrm>
            <a:off x="7143114" y="2743200"/>
            <a:ext cx="857887" cy="30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41516" y="1085850"/>
            <a:ext cx="959485" cy="10618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050" dirty="0"/>
              <a:t>Capacitors</a:t>
            </a:r>
          </a:p>
          <a:p>
            <a:endParaRPr lang="en-IN" sz="1050" dirty="0"/>
          </a:p>
          <a:p>
            <a:endParaRPr lang="en-IN" sz="1050" dirty="0"/>
          </a:p>
          <a:p>
            <a:endParaRPr lang="en-IN" sz="1050" dirty="0"/>
          </a:p>
          <a:p>
            <a:endParaRPr lang="en-IN" sz="1050" dirty="0"/>
          </a:p>
          <a:p>
            <a:endParaRPr lang="en-IN" sz="1050" dirty="0"/>
          </a:p>
        </p:txBody>
      </p:sp>
      <p:pic>
        <p:nvPicPr>
          <p:cNvPr id="11" name="Picture 10" descr="http://www.socaltech.com/images/logos/maxwe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27" y="1371601"/>
            <a:ext cx="866777" cy="2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s://encrypted-tbn1.gstatic.com/images?q=tbn:ANd9GcS3ZtvDg-xzC6D09gjAyk6PclR60Rtek5xmq10wGNOroFdtQcq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3" b="40597"/>
          <a:stretch/>
        </p:blipFill>
        <p:spPr bwMode="auto">
          <a:xfrm>
            <a:off x="7185830" y="1690051"/>
            <a:ext cx="767914" cy="25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static1.squarespace.com/static/536b9956e4b0f7627c1e173b/t/5390a4f3e4b09656693e8a4c/1402521646544/Paper-Battery-Logo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t="30252" r="11022" b="25671"/>
          <a:stretch/>
        </p:blipFill>
        <p:spPr bwMode="auto">
          <a:xfrm>
            <a:off x="7116786" y="2037650"/>
            <a:ext cx="884214" cy="26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108960" y="3886200"/>
            <a:ext cx="2184816" cy="900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050" dirty="0"/>
              <a:t>Thermal storage</a:t>
            </a:r>
          </a:p>
          <a:p>
            <a:endParaRPr lang="en-IN" sz="1050" dirty="0"/>
          </a:p>
          <a:p>
            <a:endParaRPr lang="en-IN" sz="1050" dirty="0"/>
          </a:p>
          <a:p>
            <a:endParaRPr lang="en-IN" sz="1050" dirty="0"/>
          </a:p>
          <a:p>
            <a:endParaRPr lang="en-IN" sz="1050" dirty="0"/>
          </a:p>
        </p:txBody>
      </p:sp>
      <p:pic>
        <p:nvPicPr>
          <p:cNvPr id="15" name="Picture 18" descr="http://www.dntanks.com/wp-content/uploads/2015/06/logo-800x8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883" y="4406155"/>
            <a:ext cx="497681" cy="49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http://www.energymanagertoday.com/assets/CALMAC-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796" y="4187443"/>
            <a:ext cx="518747" cy="34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217" y="4654995"/>
            <a:ext cx="951059" cy="2834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0058" y="4105485"/>
            <a:ext cx="704149" cy="402371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66FCEA-0A53-445A-928D-26FEAA9B70B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6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hy your child's digital footprints in school mat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"/>
            <a:ext cx="6858000" cy="420663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257300" y="342901"/>
            <a:ext cx="44005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b="1" dirty="0">
                <a:solidFill>
                  <a:srgbClr val="FD8714"/>
                </a:solidFill>
              </a:rPr>
              <a:t>Foot prints </a:t>
            </a:r>
            <a:r>
              <a:rPr lang="en-IN" sz="2700" b="1" dirty="0" err="1">
                <a:solidFill>
                  <a:srgbClr val="FD8714"/>
                </a:solidFill>
              </a:rPr>
              <a:t>Eko</a:t>
            </a:r>
            <a:r>
              <a:rPr lang="en-IN" sz="2700" b="1" dirty="0">
                <a:solidFill>
                  <a:srgbClr val="FD8714"/>
                </a:solidFill>
              </a:rPr>
              <a:t> Vehicles </a:t>
            </a:r>
            <a:endParaRPr lang="en-US" sz="2700" b="1" dirty="0">
              <a:solidFill>
                <a:srgbClr val="FD8714"/>
              </a:solidFill>
            </a:endParaRPr>
          </a:p>
        </p:txBody>
      </p:sp>
      <p:sp>
        <p:nvSpPr>
          <p:cNvPr id="136194" name="AutoShape 2" descr="The Digital Footprints That We Leave Behind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99330" name="AutoShape 2" descr="Buy Anil Ananthakrishnan CEO Eko Cosmic Scooter Pictures, Images, Photos By  Deepak G Pawar - Archival pictures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1085850"/>
            <a:ext cx="137160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86450" y="3056119"/>
            <a:ext cx="1796653" cy="186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66FCEA-0A53-445A-928D-26FEAA9B70B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ctric Ca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1E552"/>
      </a:accent1>
      <a:accent2>
        <a:srgbClr val="59BD2F"/>
      </a:accent2>
      <a:accent3>
        <a:srgbClr val="03C8DF"/>
      </a:accent3>
      <a:accent4>
        <a:srgbClr val="029BD8"/>
      </a:accent4>
      <a:accent5>
        <a:srgbClr val="FFDA00"/>
      </a:accent5>
      <a:accent6>
        <a:srgbClr val="FD871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1468</Words>
  <Application>Microsoft Office PowerPoint</Application>
  <PresentationFormat>On-screen Show (16:9)</PresentationFormat>
  <Paragraphs>291</Paragraphs>
  <Slides>37</Slides>
  <Notes>10</Notes>
  <HiddenSlides>3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Times New Roman</vt:lpstr>
      <vt:lpstr>標楷體</vt:lpstr>
      <vt:lpstr>Fira Sans</vt:lpstr>
      <vt:lpstr>Roboto</vt:lpstr>
      <vt:lpstr>ＭＳ Ｐゴシック</vt:lpstr>
      <vt:lpstr>Wingdings</vt:lpstr>
      <vt:lpstr>Calibri</vt:lpstr>
      <vt:lpstr>Tahoma</vt:lpstr>
      <vt:lpstr>Simple Light</vt:lpstr>
      <vt:lpstr>Electric Car Infographics by Slidesgo</vt:lpstr>
      <vt:lpstr>Innovation  in  Electric Vehicle Technology </vt:lpstr>
      <vt:lpstr>PowerPoint Presentation</vt:lpstr>
      <vt:lpstr>Facts and Drivers for Use of EVs</vt:lpstr>
      <vt:lpstr>PowerPoint Presentation</vt:lpstr>
      <vt:lpstr>EV Technology &amp;  Components</vt:lpstr>
      <vt:lpstr>Batteries</vt:lpstr>
      <vt:lpstr>Major Players</vt:lpstr>
      <vt:lpstr>PowerPoint Presentation</vt:lpstr>
      <vt:lpstr>PowerPoint Presentation</vt:lpstr>
      <vt:lpstr>EVOLUTION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 PES University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 in  Electric Vehicle Technology</dc:title>
  <dc:creator>Varsha</dc:creator>
  <cp:lastModifiedBy>Varsha Bhat</cp:lastModifiedBy>
  <cp:revision>11</cp:revision>
  <dcterms:modified xsi:type="dcterms:W3CDTF">2020-11-12T08:32:02Z</dcterms:modified>
</cp:coreProperties>
</file>